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9" r:id="rId1"/>
  </p:sldMasterIdLst>
  <p:notesMasterIdLst>
    <p:notesMasterId r:id="rId59"/>
  </p:notesMasterIdLst>
  <p:handoutMasterIdLst>
    <p:handoutMasterId r:id="rId60"/>
  </p:handoutMasterIdLst>
  <p:sldIdLst>
    <p:sldId id="256" r:id="rId2"/>
    <p:sldId id="296" r:id="rId3"/>
    <p:sldId id="257" r:id="rId4"/>
    <p:sldId id="258" r:id="rId5"/>
    <p:sldId id="275" r:id="rId6"/>
    <p:sldId id="268" r:id="rId7"/>
    <p:sldId id="269" r:id="rId8"/>
    <p:sldId id="307" r:id="rId9"/>
    <p:sldId id="308" r:id="rId10"/>
    <p:sldId id="309" r:id="rId11"/>
    <p:sldId id="310" r:id="rId12"/>
    <p:sldId id="311" r:id="rId13"/>
    <p:sldId id="312" r:id="rId14"/>
    <p:sldId id="297" r:id="rId15"/>
    <p:sldId id="259" r:id="rId16"/>
    <p:sldId id="260" r:id="rId17"/>
    <p:sldId id="261" r:id="rId18"/>
    <p:sldId id="262" r:id="rId19"/>
    <p:sldId id="264" r:id="rId20"/>
    <p:sldId id="265" r:id="rId21"/>
    <p:sldId id="263" r:id="rId22"/>
    <p:sldId id="266" r:id="rId23"/>
    <p:sldId id="267" r:id="rId24"/>
    <p:sldId id="270" r:id="rId25"/>
    <p:sldId id="274" r:id="rId26"/>
    <p:sldId id="271" r:id="rId27"/>
    <p:sldId id="272" r:id="rId28"/>
    <p:sldId id="273" r:id="rId29"/>
    <p:sldId id="276" r:id="rId30"/>
    <p:sldId id="277" r:id="rId31"/>
    <p:sldId id="278" r:id="rId32"/>
    <p:sldId id="279" r:id="rId33"/>
    <p:sldId id="280" r:id="rId34"/>
    <p:sldId id="281" r:id="rId35"/>
    <p:sldId id="282" r:id="rId36"/>
    <p:sldId id="283" r:id="rId37"/>
    <p:sldId id="284" r:id="rId38"/>
    <p:sldId id="285" r:id="rId39"/>
    <p:sldId id="286" r:id="rId40"/>
    <p:sldId id="287" r:id="rId41"/>
    <p:sldId id="288" r:id="rId42"/>
    <p:sldId id="289" r:id="rId43"/>
    <p:sldId id="290" r:id="rId44"/>
    <p:sldId id="295" r:id="rId45"/>
    <p:sldId id="291" r:id="rId46"/>
    <p:sldId id="292" r:id="rId47"/>
    <p:sldId id="293" r:id="rId48"/>
    <p:sldId id="294" r:id="rId49"/>
    <p:sldId id="298" r:id="rId50"/>
    <p:sldId id="299" r:id="rId51"/>
    <p:sldId id="300" r:id="rId52"/>
    <p:sldId id="301" r:id="rId53"/>
    <p:sldId id="302" r:id="rId54"/>
    <p:sldId id="303" r:id="rId55"/>
    <p:sldId id="304" r:id="rId56"/>
    <p:sldId id="305" r:id="rId57"/>
    <p:sldId id="306" r:id="rId5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558" autoAdjust="0"/>
    <p:restoredTop sz="94660"/>
  </p:normalViewPr>
  <p:slideViewPr>
    <p:cSldViewPr snapToGrid="0">
      <p:cViewPr varScale="1">
        <p:scale>
          <a:sx n="89" d="100"/>
          <a:sy n="89" d="100"/>
        </p:scale>
        <p:origin x="1286"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wmf"/></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19.wmf"/><Relationship Id="rId1" Type="http://schemas.openxmlformats.org/officeDocument/2006/relationships/image" Target="../media/image18.wmf"/></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21.wmf"/><Relationship Id="rId1" Type="http://schemas.openxmlformats.org/officeDocument/2006/relationships/image" Target="../media/image20.wmf"/></Relationships>
</file>

<file path=ppt/drawings/_rels/vmlDrawing12.vml.rels><?xml version="1.0" encoding="UTF-8" standalone="yes"?>
<Relationships xmlns="http://schemas.openxmlformats.org/package/2006/relationships"><Relationship Id="rId3" Type="http://schemas.openxmlformats.org/officeDocument/2006/relationships/image" Target="../media/image24.wmf"/><Relationship Id="rId2" Type="http://schemas.openxmlformats.org/officeDocument/2006/relationships/image" Target="../media/image23.wmf"/><Relationship Id="rId1" Type="http://schemas.openxmlformats.org/officeDocument/2006/relationships/image" Target="../media/image22.wmf"/><Relationship Id="rId4" Type="http://schemas.openxmlformats.org/officeDocument/2006/relationships/image" Target="../media/image25.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26.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27.w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28.w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28.w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28.wmf"/></Relationships>
</file>

<file path=ppt/drawings/_rels/vmlDrawing18.vml.rels><?xml version="1.0" encoding="UTF-8" standalone="yes"?>
<Relationships xmlns="http://schemas.openxmlformats.org/package/2006/relationships"><Relationship Id="rId2" Type="http://schemas.openxmlformats.org/officeDocument/2006/relationships/image" Target="../media/image30.wmf"/><Relationship Id="rId1" Type="http://schemas.openxmlformats.org/officeDocument/2006/relationships/image" Target="../media/image29.wmf"/></Relationships>
</file>

<file path=ppt/drawings/_rels/vmlDrawing19.vml.rels><?xml version="1.0" encoding="UTF-8" standalone="yes"?>
<Relationships xmlns="http://schemas.openxmlformats.org/package/2006/relationships"><Relationship Id="rId3" Type="http://schemas.openxmlformats.org/officeDocument/2006/relationships/image" Target="../media/image33.wmf"/><Relationship Id="rId2" Type="http://schemas.openxmlformats.org/officeDocument/2006/relationships/image" Target="../media/image32.wmf"/><Relationship Id="rId1" Type="http://schemas.openxmlformats.org/officeDocument/2006/relationships/image" Target="../media/image31.wmf"/><Relationship Id="rId4" Type="http://schemas.openxmlformats.org/officeDocument/2006/relationships/image" Target="../media/image34.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6.wmf"/><Relationship Id="rId1" Type="http://schemas.openxmlformats.org/officeDocument/2006/relationships/image" Target="../media/image5.w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35.wmf"/></Relationships>
</file>

<file path=ppt/drawings/_rels/vmlDrawing21.vml.rels><?xml version="1.0" encoding="UTF-8" standalone="yes"?>
<Relationships xmlns="http://schemas.openxmlformats.org/package/2006/relationships"><Relationship Id="rId2" Type="http://schemas.openxmlformats.org/officeDocument/2006/relationships/image" Target="../media/image37.wmf"/><Relationship Id="rId1" Type="http://schemas.openxmlformats.org/officeDocument/2006/relationships/image" Target="../media/image36.w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38.w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39.wmf"/></Relationships>
</file>

<file path=ppt/drawings/_rels/vmlDrawing24.vml.rels><?xml version="1.0" encoding="UTF-8" standalone="yes"?>
<Relationships xmlns="http://schemas.openxmlformats.org/package/2006/relationships"><Relationship Id="rId2" Type="http://schemas.openxmlformats.org/officeDocument/2006/relationships/image" Target="../media/image41.wmf"/><Relationship Id="rId1" Type="http://schemas.openxmlformats.org/officeDocument/2006/relationships/image" Target="../media/image40.wmf"/></Relationships>
</file>

<file path=ppt/drawings/_rels/vmlDrawing25.vml.rels><?xml version="1.0" encoding="UTF-8" standalone="yes"?>
<Relationships xmlns="http://schemas.openxmlformats.org/package/2006/relationships"><Relationship Id="rId2" Type="http://schemas.openxmlformats.org/officeDocument/2006/relationships/image" Target="../media/image43.wmf"/><Relationship Id="rId1" Type="http://schemas.openxmlformats.org/officeDocument/2006/relationships/image" Target="../media/image42.wmf"/></Relationships>
</file>

<file path=ppt/drawings/_rels/vmlDrawing26.vml.rels><?xml version="1.0" encoding="UTF-8" standalone="yes"?>
<Relationships xmlns="http://schemas.openxmlformats.org/package/2006/relationships"><Relationship Id="rId3" Type="http://schemas.openxmlformats.org/officeDocument/2006/relationships/image" Target="../media/image46.wmf"/><Relationship Id="rId2" Type="http://schemas.openxmlformats.org/officeDocument/2006/relationships/image" Target="../media/image45.wmf"/><Relationship Id="rId1" Type="http://schemas.openxmlformats.org/officeDocument/2006/relationships/image" Target="../media/image44.wmf"/><Relationship Id="rId4" Type="http://schemas.openxmlformats.org/officeDocument/2006/relationships/image" Target="../media/image47.wmf"/></Relationships>
</file>

<file path=ppt/drawings/_rels/vmlDrawing27.vml.rels><?xml version="1.0" encoding="UTF-8" standalone="yes"?>
<Relationships xmlns="http://schemas.openxmlformats.org/package/2006/relationships"><Relationship Id="rId2" Type="http://schemas.openxmlformats.org/officeDocument/2006/relationships/image" Target="../media/image49.wmf"/><Relationship Id="rId1" Type="http://schemas.openxmlformats.org/officeDocument/2006/relationships/image" Target="../media/image48.w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50.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7.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8.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9.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11.wmf"/><Relationship Id="rId1" Type="http://schemas.openxmlformats.org/officeDocument/2006/relationships/image" Target="../media/image10.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2.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3.w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16.wmf"/><Relationship Id="rId2" Type="http://schemas.openxmlformats.org/officeDocument/2006/relationships/image" Target="../media/image15.wmf"/><Relationship Id="rId1" Type="http://schemas.openxmlformats.org/officeDocument/2006/relationships/image" Target="../media/image14.wmf"/><Relationship Id="rId4" Type="http://schemas.openxmlformats.org/officeDocument/2006/relationships/image" Target="../media/image17.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7D39B11-7B0D-48F5-A8DB-8703F978A7D6}" type="datetimeFigureOut">
              <a:rPr lang="en-US" smtClean="0"/>
              <a:t>12/9/2014</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en-US" smtClean="0"/>
              <a:t>Zen: Learn to theme       by Adrian Domingo</a:t>
            </a:r>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2FFFCD3-E600-4B24-BECE-C2E69048F9E3}" type="slidenum">
              <a:rPr lang="en-US" smtClean="0"/>
              <a:t>‹#›</a:t>
            </a:fld>
            <a:endParaRPr lang="en-US"/>
          </a:p>
        </p:txBody>
      </p:sp>
    </p:spTree>
    <p:extLst>
      <p:ext uri="{BB962C8B-B14F-4D97-AF65-F5344CB8AC3E}">
        <p14:creationId xmlns:p14="http://schemas.microsoft.com/office/powerpoint/2010/main" val="2760185730"/>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7DE1D7E-39C3-4EDE-BD42-6227D77142C5}" type="datetimeFigureOut">
              <a:rPr lang="en-US" smtClean="0"/>
              <a:t>12/9/2014</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r>
              <a:rPr lang="en-US" smtClean="0"/>
              <a:t>Zen: Learn to theme       by Adrian Domingo</a:t>
            </a:r>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B3CFCB2-DD11-4A85-A2D3-62795B6938E1}" type="slidenum">
              <a:rPr lang="en-US" smtClean="0"/>
              <a:t>‹#›</a:t>
            </a:fld>
            <a:endParaRPr lang="en-US"/>
          </a:p>
        </p:txBody>
      </p:sp>
    </p:spTree>
    <p:extLst>
      <p:ext uri="{BB962C8B-B14F-4D97-AF65-F5344CB8AC3E}">
        <p14:creationId xmlns:p14="http://schemas.microsoft.com/office/powerpoint/2010/main" val="2166016343"/>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B3CFCB2-DD11-4A85-A2D3-62795B6938E1}" type="slidenum">
              <a:rPr lang="en-US" smtClean="0"/>
              <a:t>1</a:t>
            </a:fld>
            <a:endParaRPr lang="en-US"/>
          </a:p>
        </p:txBody>
      </p:sp>
      <p:sp>
        <p:nvSpPr>
          <p:cNvPr id="5" name="Footer Placeholder 4"/>
          <p:cNvSpPr>
            <a:spLocks noGrp="1"/>
          </p:cNvSpPr>
          <p:nvPr>
            <p:ph type="ftr" sz="quarter" idx="11"/>
          </p:nvPr>
        </p:nvSpPr>
        <p:spPr/>
        <p:txBody>
          <a:bodyPr/>
          <a:lstStyle/>
          <a:p>
            <a:r>
              <a:rPr lang="en-US" smtClean="0"/>
              <a:t>Zen: Learn to theme       by Adrian Domingo</a:t>
            </a:r>
            <a:endParaRPr lang="en-US"/>
          </a:p>
        </p:txBody>
      </p:sp>
    </p:spTree>
    <p:extLst>
      <p:ext uri="{BB962C8B-B14F-4D97-AF65-F5344CB8AC3E}">
        <p14:creationId xmlns:p14="http://schemas.microsoft.com/office/powerpoint/2010/main" val="37827793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2D8A3795-4F4E-4468-9CCF-4B8D57C3C13E}" type="datetime1">
              <a:rPr lang="en-US" smtClean="0"/>
              <a:t>12/9/2014</a:t>
            </a:fld>
            <a:endParaRPr lang="en-US"/>
          </a:p>
        </p:txBody>
      </p:sp>
      <p:sp>
        <p:nvSpPr>
          <p:cNvPr id="5" name="Footer Placeholder 4"/>
          <p:cNvSpPr>
            <a:spLocks noGrp="1"/>
          </p:cNvSpPr>
          <p:nvPr>
            <p:ph type="ftr" sz="quarter" idx="11"/>
          </p:nvPr>
        </p:nvSpPr>
        <p:spPr/>
        <p:txBody>
          <a:bodyPr/>
          <a:lstStyle/>
          <a:p>
            <a:r>
              <a:rPr lang="en-US" smtClean="0"/>
              <a:t>Zen: Learn to theme       by Adrian Domingo</a:t>
            </a:r>
            <a:endParaRPr lang="en-US"/>
          </a:p>
        </p:txBody>
      </p:sp>
      <p:sp>
        <p:nvSpPr>
          <p:cNvPr id="6" name="Slide Number Placeholder 5"/>
          <p:cNvSpPr>
            <a:spLocks noGrp="1"/>
          </p:cNvSpPr>
          <p:nvPr>
            <p:ph type="sldNum" sz="quarter" idx="12"/>
          </p:nvPr>
        </p:nvSpPr>
        <p:spPr/>
        <p:txBody>
          <a:bodyPr/>
          <a:lstStyle/>
          <a:p>
            <a:fld id="{9808DF18-FD6F-40C4-934E-0FB2A1E4156D}" type="slidenum">
              <a:rPr lang="en-US" smtClean="0"/>
              <a:t>‹#›</a:t>
            </a:fld>
            <a:endParaRPr lang="en-US"/>
          </a:p>
        </p:txBody>
      </p:sp>
    </p:spTree>
    <p:extLst>
      <p:ext uri="{BB962C8B-B14F-4D97-AF65-F5344CB8AC3E}">
        <p14:creationId xmlns:p14="http://schemas.microsoft.com/office/powerpoint/2010/main" val="14880708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61E0E14-DA3D-40B1-B597-C9B0937F82E6}" type="datetime1">
              <a:rPr lang="en-US" smtClean="0"/>
              <a:t>12/9/2014</a:t>
            </a:fld>
            <a:endParaRPr lang="en-US"/>
          </a:p>
        </p:txBody>
      </p:sp>
      <p:sp>
        <p:nvSpPr>
          <p:cNvPr id="5" name="Footer Placeholder 4"/>
          <p:cNvSpPr>
            <a:spLocks noGrp="1"/>
          </p:cNvSpPr>
          <p:nvPr>
            <p:ph type="ftr" sz="quarter" idx="11"/>
          </p:nvPr>
        </p:nvSpPr>
        <p:spPr/>
        <p:txBody>
          <a:bodyPr/>
          <a:lstStyle/>
          <a:p>
            <a:r>
              <a:rPr lang="en-US" smtClean="0"/>
              <a:t>Zen: Learn to theme       by Adrian Domingo</a:t>
            </a:r>
            <a:endParaRPr lang="en-US"/>
          </a:p>
        </p:txBody>
      </p:sp>
      <p:sp>
        <p:nvSpPr>
          <p:cNvPr id="6" name="Slide Number Placeholder 5"/>
          <p:cNvSpPr>
            <a:spLocks noGrp="1"/>
          </p:cNvSpPr>
          <p:nvPr>
            <p:ph type="sldNum" sz="quarter" idx="12"/>
          </p:nvPr>
        </p:nvSpPr>
        <p:spPr/>
        <p:txBody>
          <a:bodyPr/>
          <a:lstStyle/>
          <a:p>
            <a:fld id="{9808DF18-FD6F-40C4-934E-0FB2A1E4156D}" type="slidenum">
              <a:rPr lang="en-US" smtClean="0"/>
              <a:t>‹#›</a:t>
            </a:fld>
            <a:endParaRPr lang="en-US"/>
          </a:p>
        </p:txBody>
      </p:sp>
    </p:spTree>
    <p:extLst>
      <p:ext uri="{BB962C8B-B14F-4D97-AF65-F5344CB8AC3E}">
        <p14:creationId xmlns:p14="http://schemas.microsoft.com/office/powerpoint/2010/main" val="16412367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C37FC39-0452-4ED4-9347-21B521BD88A0}" type="datetime1">
              <a:rPr lang="en-US" smtClean="0"/>
              <a:t>12/9/2014</a:t>
            </a:fld>
            <a:endParaRPr lang="en-US"/>
          </a:p>
        </p:txBody>
      </p:sp>
      <p:sp>
        <p:nvSpPr>
          <p:cNvPr id="5" name="Footer Placeholder 4"/>
          <p:cNvSpPr>
            <a:spLocks noGrp="1"/>
          </p:cNvSpPr>
          <p:nvPr>
            <p:ph type="ftr" sz="quarter" idx="11"/>
          </p:nvPr>
        </p:nvSpPr>
        <p:spPr/>
        <p:txBody>
          <a:bodyPr/>
          <a:lstStyle/>
          <a:p>
            <a:r>
              <a:rPr lang="en-US" smtClean="0"/>
              <a:t>Zen: Learn to theme       by Adrian Domingo</a:t>
            </a:r>
            <a:endParaRPr lang="en-US"/>
          </a:p>
        </p:txBody>
      </p:sp>
      <p:sp>
        <p:nvSpPr>
          <p:cNvPr id="6" name="Slide Number Placeholder 5"/>
          <p:cNvSpPr>
            <a:spLocks noGrp="1"/>
          </p:cNvSpPr>
          <p:nvPr>
            <p:ph type="sldNum" sz="quarter" idx="12"/>
          </p:nvPr>
        </p:nvSpPr>
        <p:spPr/>
        <p:txBody>
          <a:bodyPr/>
          <a:lstStyle/>
          <a:p>
            <a:fld id="{9808DF18-FD6F-40C4-934E-0FB2A1E4156D}" type="slidenum">
              <a:rPr lang="en-US" smtClean="0"/>
              <a:t>‹#›</a:t>
            </a:fld>
            <a:endParaRPr lang="en-US"/>
          </a:p>
        </p:txBody>
      </p:sp>
    </p:spTree>
    <p:extLst>
      <p:ext uri="{BB962C8B-B14F-4D97-AF65-F5344CB8AC3E}">
        <p14:creationId xmlns:p14="http://schemas.microsoft.com/office/powerpoint/2010/main" val="37637562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FF49939-A95B-4DE8-BEFA-2A4449D69CE3}" type="datetime1">
              <a:rPr lang="en-US" smtClean="0"/>
              <a:t>12/9/2014</a:t>
            </a:fld>
            <a:endParaRPr lang="en-US"/>
          </a:p>
        </p:txBody>
      </p:sp>
      <p:sp>
        <p:nvSpPr>
          <p:cNvPr id="5" name="Footer Placeholder 4"/>
          <p:cNvSpPr>
            <a:spLocks noGrp="1"/>
          </p:cNvSpPr>
          <p:nvPr>
            <p:ph type="ftr" sz="quarter" idx="11"/>
          </p:nvPr>
        </p:nvSpPr>
        <p:spPr/>
        <p:txBody>
          <a:bodyPr/>
          <a:lstStyle/>
          <a:p>
            <a:r>
              <a:rPr lang="en-US" smtClean="0"/>
              <a:t>Zen: Learn to theme       by Adrian Domingo</a:t>
            </a:r>
            <a:endParaRPr lang="en-US"/>
          </a:p>
        </p:txBody>
      </p:sp>
      <p:sp>
        <p:nvSpPr>
          <p:cNvPr id="6" name="Slide Number Placeholder 5"/>
          <p:cNvSpPr>
            <a:spLocks noGrp="1"/>
          </p:cNvSpPr>
          <p:nvPr>
            <p:ph type="sldNum" sz="quarter" idx="12"/>
          </p:nvPr>
        </p:nvSpPr>
        <p:spPr/>
        <p:txBody>
          <a:bodyPr/>
          <a:lstStyle/>
          <a:p>
            <a:fld id="{9808DF18-FD6F-40C4-934E-0FB2A1E4156D}" type="slidenum">
              <a:rPr lang="en-US" smtClean="0"/>
              <a:t>‹#›</a:t>
            </a:fld>
            <a:endParaRPr lang="en-US"/>
          </a:p>
        </p:txBody>
      </p:sp>
    </p:spTree>
    <p:extLst>
      <p:ext uri="{BB962C8B-B14F-4D97-AF65-F5344CB8AC3E}">
        <p14:creationId xmlns:p14="http://schemas.microsoft.com/office/powerpoint/2010/main" val="9266673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BB84F7D-22C5-461C-B85B-DC9AB2898334}" type="datetime1">
              <a:rPr lang="en-US" smtClean="0"/>
              <a:t>12/9/2014</a:t>
            </a:fld>
            <a:endParaRPr lang="en-US"/>
          </a:p>
        </p:txBody>
      </p:sp>
      <p:sp>
        <p:nvSpPr>
          <p:cNvPr id="5" name="Footer Placeholder 4"/>
          <p:cNvSpPr>
            <a:spLocks noGrp="1"/>
          </p:cNvSpPr>
          <p:nvPr>
            <p:ph type="ftr" sz="quarter" idx="11"/>
          </p:nvPr>
        </p:nvSpPr>
        <p:spPr/>
        <p:txBody>
          <a:bodyPr/>
          <a:lstStyle/>
          <a:p>
            <a:r>
              <a:rPr lang="en-US" smtClean="0"/>
              <a:t>Zen: Learn to theme       by Adrian Domingo</a:t>
            </a:r>
            <a:endParaRPr lang="en-US"/>
          </a:p>
        </p:txBody>
      </p:sp>
      <p:sp>
        <p:nvSpPr>
          <p:cNvPr id="6" name="Slide Number Placeholder 5"/>
          <p:cNvSpPr>
            <a:spLocks noGrp="1"/>
          </p:cNvSpPr>
          <p:nvPr>
            <p:ph type="sldNum" sz="quarter" idx="12"/>
          </p:nvPr>
        </p:nvSpPr>
        <p:spPr/>
        <p:txBody>
          <a:bodyPr/>
          <a:lstStyle/>
          <a:p>
            <a:fld id="{9808DF18-FD6F-40C4-934E-0FB2A1E4156D}" type="slidenum">
              <a:rPr lang="en-US" smtClean="0"/>
              <a:t>‹#›</a:t>
            </a:fld>
            <a:endParaRPr lang="en-US"/>
          </a:p>
        </p:txBody>
      </p:sp>
    </p:spTree>
    <p:extLst>
      <p:ext uri="{BB962C8B-B14F-4D97-AF65-F5344CB8AC3E}">
        <p14:creationId xmlns:p14="http://schemas.microsoft.com/office/powerpoint/2010/main" val="3433314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AED9A3AF-B7A7-475F-85CA-3EFBF1D4A3A9}" type="datetime1">
              <a:rPr lang="en-US" smtClean="0"/>
              <a:t>12/9/2014</a:t>
            </a:fld>
            <a:endParaRPr lang="en-US"/>
          </a:p>
        </p:txBody>
      </p:sp>
      <p:sp>
        <p:nvSpPr>
          <p:cNvPr id="6" name="Footer Placeholder 5"/>
          <p:cNvSpPr>
            <a:spLocks noGrp="1"/>
          </p:cNvSpPr>
          <p:nvPr>
            <p:ph type="ftr" sz="quarter" idx="11"/>
          </p:nvPr>
        </p:nvSpPr>
        <p:spPr/>
        <p:txBody>
          <a:bodyPr/>
          <a:lstStyle/>
          <a:p>
            <a:r>
              <a:rPr lang="en-US" smtClean="0"/>
              <a:t>Zen: Learn to theme       by Adrian Domingo</a:t>
            </a:r>
            <a:endParaRPr lang="en-US"/>
          </a:p>
        </p:txBody>
      </p:sp>
      <p:sp>
        <p:nvSpPr>
          <p:cNvPr id="7" name="Slide Number Placeholder 6"/>
          <p:cNvSpPr>
            <a:spLocks noGrp="1"/>
          </p:cNvSpPr>
          <p:nvPr>
            <p:ph type="sldNum" sz="quarter" idx="12"/>
          </p:nvPr>
        </p:nvSpPr>
        <p:spPr/>
        <p:txBody>
          <a:bodyPr/>
          <a:lstStyle/>
          <a:p>
            <a:fld id="{9808DF18-FD6F-40C4-934E-0FB2A1E4156D}" type="slidenum">
              <a:rPr lang="en-US" smtClean="0"/>
              <a:t>‹#›</a:t>
            </a:fld>
            <a:endParaRPr lang="en-US"/>
          </a:p>
        </p:txBody>
      </p:sp>
    </p:spTree>
    <p:extLst>
      <p:ext uri="{BB962C8B-B14F-4D97-AF65-F5344CB8AC3E}">
        <p14:creationId xmlns:p14="http://schemas.microsoft.com/office/powerpoint/2010/main" val="26705122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54FB5318-9BDF-485E-B6AB-FF61930F0A01}" type="datetime1">
              <a:rPr lang="en-US" smtClean="0"/>
              <a:t>12/9/2014</a:t>
            </a:fld>
            <a:endParaRPr lang="en-US"/>
          </a:p>
        </p:txBody>
      </p:sp>
      <p:sp>
        <p:nvSpPr>
          <p:cNvPr id="8" name="Footer Placeholder 7"/>
          <p:cNvSpPr>
            <a:spLocks noGrp="1"/>
          </p:cNvSpPr>
          <p:nvPr>
            <p:ph type="ftr" sz="quarter" idx="11"/>
          </p:nvPr>
        </p:nvSpPr>
        <p:spPr/>
        <p:txBody>
          <a:bodyPr/>
          <a:lstStyle/>
          <a:p>
            <a:r>
              <a:rPr lang="en-US" smtClean="0"/>
              <a:t>Zen: Learn to theme       by Adrian Domingo</a:t>
            </a:r>
            <a:endParaRPr lang="en-US"/>
          </a:p>
        </p:txBody>
      </p:sp>
      <p:sp>
        <p:nvSpPr>
          <p:cNvPr id="9" name="Slide Number Placeholder 8"/>
          <p:cNvSpPr>
            <a:spLocks noGrp="1"/>
          </p:cNvSpPr>
          <p:nvPr>
            <p:ph type="sldNum" sz="quarter" idx="12"/>
          </p:nvPr>
        </p:nvSpPr>
        <p:spPr/>
        <p:txBody>
          <a:bodyPr/>
          <a:lstStyle/>
          <a:p>
            <a:fld id="{9808DF18-FD6F-40C4-934E-0FB2A1E4156D}" type="slidenum">
              <a:rPr lang="en-US" smtClean="0"/>
              <a:t>‹#›</a:t>
            </a:fld>
            <a:endParaRPr lang="en-US"/>
          </a:p>
        </p:txBody>
      </p:sp>
    </p:spTree>
    <p:extLst>
      <p:ext uri="{BB962C8B-B14F-4D97-AF65-F5344CB8AC3E}">
        <p14:creationId xmlns:p14="http://schemas.microsoft.com/office/powerpoint/2010/main" val="4186749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022594B-B196-4C8E-868F-C0E7DC152BA1}" type="datetime1">
              <a:rPr lang="en-US" smtClean="0"/>
              <a:t>12/9/2014</a:t>
            </a:fld>
            <a:endParaRPr lang="en-US"/>
          </a:p>
        </p:txBody>
      </p:sp>
      <p:sp>
        <p:nvSpPr>
          <p:cNvPr id="4" name="Footer Placeholder 3"/>
          <p:cNvSpPr>
            <a:spLocks noGrp="1"/>
          </p:cNvSpPr>
          <p:nvPr>
            <p:ph type="ftr" sz="quarter" idx="11"/>
          </p:nvPr>
        </p:nvSpPr>
        <p:spPr/>
        <p:txBody>
          <a:bodyPr/>
          <a:lstStyle/>
          <a:p>
            <a:r>
              <a:rPr lang="en-US" smtClean="0"/>
              <a:t>Zen: Learn to theme       by Adrian Domingo</a:t>
            </a:r>
            <a:endParaRPr lang="en-US"/>
          </a:p>
        </p:txBody>
      </p:sp>
      <p:sp>
        <p:nvSpPr>
          <p:cNvPr id="5" name="Slide Number Placeholder 4"/>
          <p:cNvSpPr>
            <a:spLocks noGrp="1"/>
          </p:cNvSpPr>
          <p:nvPr>
            <p:ph type="sldNum" sz="quarter" idx="12"/>
          </p:nvPr>
        </p:nvSpPr>
        <p:spPr/>
        <p:txBody>
          <a:bodyPr/>
          <a:lstStyle/>
          <a:p>
            <a:fld id="{9808DF18-FD6F-40C4-934E-0FB2A1E4156D}" type="slidenum">
              <a:rPr lang="en-US" smtClean="0"/>
              <a:t>‹#›</a:t>
            </a:fld>
            <a:endParaRPr lang="en-US"/>
          </a:p>
        </p:txBody>
      </p:sp>
    </p:spTree>
    <p:extLst>
      <p:ext uri="{BB962C8B-B14F-4D97-AF65-F5344CB8AC3E}">
        <p14:creationId xmlns:p14="http://schemas.microsoft.com/office/powerpoint/2010/main" val="19075299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A966ED-7EA9-4D3A-875A-8A9A7BA3B7ED}" type="datetime1">
              <a:rPr lang="en-US" smtClean="0"/>
              <a:t>12/9/2014</a:t>
            </a:fld>
            <a:endParaRPr lang="en-US"/>
          </a:p>
        </p:txBody>
      </p:sp>
      <p:sp>
        <p:nvSpPr>
          <p:cNvPr id="3" name="Footer Placeholder 2"/>
          <p:cNvSpPr>
            <a:spLocks noGrp="1"/>
          </p:cNvSpPr>
          <p:nvPr>
            <p:ph type="ftr" sz="quarter" idx="11"/>
          </p:nvPr>
        </p:nvSpPr>
        <p:spPr/>
        <p:txBody>
          <a:bodyPr/>
          <a:lstStyle/>
          <a:p>
            <a:r>
              <a:rPr lang="en-US" smtClean="0"/>
              <a:t>Zen: Learn to theme       by Adrian Domingo</a:t>
            </a:r>
            <a:endParaRPr lang="en-US"/>
          </a:p>
        </p:txBody>
      </p:sp>
      <p:sp>
        <p:nvSpPr>
          <p:cNvPr id="4" name="Slide Number Placeholder 3"/>
          <p:cNvSpPr>
            <a:spLocks noGrp="1"/>
          </p:cNvSpPr>
          <p:nvPr>
            <p:ph type="sldNum" sz="quarter" idx="12"/>
          </p:nvPr>
        </p:nvSpPr>
        <p:spPr/>
        <p:txBody>
          <a:bodyPr/>
          <a:lstStyle/>
          <a:p>
            <a:fld id="{9808DF18-FD6F-40C4-934E-0FB2A1E4156D}" type="slidenum">
              <a:rPr lang="en-US" smtClean="0"/>
              <a:t>‹#›</a:t>
            </a:fld>
            <a:endParaRPr lang="en-US"/>
          </a:p>
        </p:txBody>
      </p:sp>
    </p:spTree>
    <p:extLst>
      <p:ext uri="{BB962C8B-B14F-4D97-AF65-F5344CB8AC3E}">
        <p14:creationId xmlns:p14="http://schemas.microsoft.com/office/powerpoint/2010/main" val="41453423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62E1907-61C5-4939-A48E-B80B6D12BF41}" type="datetime1">
              <a:rPr lang="en-US" smtClean="0"/>
              <a:t>12/9/2014</a:t>
            </a:fld>
            <a:endParaRPr lang="en-US"/>
          </a:p>
        </p:txBody>
      </p:sp>
      <p:sp>
        <p:nvSpPr>
          <p:cNvPr id="6" name="Footer Placeholder 5"/>
          <p:cNvSpPr>
            <a:spLocks noGrp="1"/>
          </p:cNvSpPr>
          <p:nvPr>
            <p:ph type="ftr" sz="quarter" idx="11"/>
          </p:nvPr>
        </p:nvSpPr>
        <p:spPr/>
        <p:txBody>
          <a:bodyPr/>
          <a:lstStyle/>
          <a:p>
            <a:r>
              <a:rPr lang="en-US" smtClean="0"/>
              <a:t>Zen: Learn to theme       by Adrian Domingo</a:t>
            </a:r>
            <a:endParaRPr lang="en-US"/>
          </a:p>
        </p:txBody>
      </p:sp>
      <p:sp>
        <p:nvSpPr>
          <p:cNvPr id="7" name="Slide Number Placeholder 6"/>
          <p:cNvSpPr>
            <a:spLocks noGrp="1"/>
          </p:cNvSpPr>
          <p:nvPr>
            <p:ph type="sldNum" sz="quarter" idx="12"/>
          </p:nvPr>
        </p:nvSpPr>
        <p:spPr/>
        <p:txBody>
          <a:bodyPr/>
          <a:lstStyle/>
          <a:p>
            <a:fld id="{9808DF18-FD6F-40C4-934E-0FB2A1E4156D}" type="slidenum">
              <a:rPr lang="en-US" smtClean="0"/>
              <a:t>‹#›</a:t>
            </a:fld>
            <a:endParaRPr lang="en-US"/>
          </a:p>
        </p:txBody>
      </p:sp>
    </p:spTree>
    <p:extLst>
      <p:ext uri="{BB962C8B-B14F-4D97-AF65-F5344CB8AC3E}">
        <p14:creationId xmlns:p14="http://schemas.microsoft.com/office/powerpoint/2010/main" val="29190748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D5A18E4-4CB3-40C8-AF60-F338B794C4E8}" type="datetime1">
              <a:rPr lang="en-US" smtClean="0"/>
              <a:t>12/9/2014</a:t>
            </a:fld>
            <a:endParaRPr lang="en-US"/>
          </a:p>
        </p:txBody>
      </p:sp>
      <p:sp>
        <p:nvSpPr>
          <p:cNvPr id="6" name="Footer Placeholder 5"/>
          <p:cNvSpPr>
            <a:spLocks noGrp="1"/>
          </p:cNvSpPr>
          <p:nvPr>
            <p:ph type="ftr" sz="quarter" idx="11"/>
          </p:nvPr>
        </p:nvSpPr>
        <p:spPr/>
        <p:txBody>
          <a:bodyPr/>
          <a:lstStyle/>
          <a:p>
            <a:r>
              <a:rPr lang="en-US" smtClean="0"/>
              <a:t>Zen: Learn to theme       by Adrian Domingo</a:t>
            </a:r>
            <a:endParaRPr lang="en-US"/>
          </a:p>
        </p:txBody>
      </p:sp>
      <p:sp>
        <p:nvSpPr>
          <p:cNvPr id="7" name="Slide Number Placeholder 6"/>
          <p:cNvSpPr>
            <a:spLocks noGrp="1"/>
          </p:cNvSpPr>
          <p:nvPr>
            <p:ph type="sldNum" sz="quarter" idx="12"/>
          </p:nvPr>
        </p:nvSpPr>
        <p:spPr/>
        <p:txBody>
          <a:bodyPr/>
          <a:lstStyle/>
          <a:p>
            <a:fld id="{9808DF18-FD6F-40C4-934E-0FB2A1E4156D}" type="slidenum">
              <a:rPr lang="en-US" smtClean="0"/>
              <a:t>‹#›</a:t>
            </a:fld>
            <a:endParaRPr lang="en-US"/>
          </a:p>
        </p:txBody>
      </p:sp>
    </p:spTree>
    <p:extLst>
      <p:ext uri="{BB962C8B-B14F-4D97-AF65-F5344CB8AC3E}">
        <p14:creationId xmlns:p14="http://schemas.microsoft.com/office/powerpoint/2010/main" val="1597457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F7122AA-8C9C-4E49-8FBE-3000CF0269ED}" type="datetime1">
              <a:rPr lang="en-US" smtClean="0"/>
              <a:t>12/9/2014</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smtClean="0"/>
              <a:t>Zen: Learn to theme       by Adrian Domingo</a:t>
            </a:r>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808DF18-FD6F-40C4-934E-0FB2A1E4156D}" type="slidenum">
              <a:rPr lang="en-US" smtClean="0"/>
              <a:t>‹#›</a:t>
            </a:fld>
            <a:endParaRPr lang="en-US"/>
          </a:p>
        </p:txBody>
      </p:sp>
    </p:spTree>
    <p:extLst>
      <p:ext uri="{BB962C8B-B14F-4D97-AF65-F5344CB8AC3E}">
        <p14:creationId xmlns:p14="http://schemas.microsoft.com/office/powerpoint/2010/main" val="1716458318"/>
      </p:ext>
    </p:extLst>
  </p:cSld>
  <p:clrMap bg1="lt1" tx1="dk1" bg2="lt2" tx2="dk2" accent1="accent1" accent2="accent2" accent3="accent3" accent4="accent4" accent5="accent5" accent6="accent6" hlink="hlink" folHlink="folHlink"/>
  <p:sldLayoutIdLst>
    <p:sldLayoutId id="2147483750" r:id="rId1"/>
    <p:sldLayoutId id="2147483751" r:id="rId2"/>
    <p:sldLayoutId id="2147483752" r:id="rId3"/>
    <p:sldLayoutId id="2147483753" r:id="rId4"/>
    <p:sldLayoutId id="2147483754" r:id="rId5"/>
    <p:sldLayoutId id="2147483755" r:id="rId6"/>
    <p:sldLayoutId id="2147483756" r:id="rId7"/>
    <p:sldLayoutId id="2147483757" r:id="rId8"/>
    <p:sldLayoutId id="2147483758" r:id="rId9"/>
    <p:sldLayoutId id="2147483759" r:id="rId10"/>
    <p:sldLayoutId id="2147483760"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hyperlink" Target="https://www.drupal.org/node/1548946" TargetMode="External"/><Relationship Id="rId2" Type="http://schemas.openxmlformats.org/officeDocument/2006/relationships/hyperlink" Target="https://www.drupal.org/node/1791676"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vmlDrawing" Target="../drawings/vmlDrawing3.vml"/><Relationship Id="rId4" Type="http://schemas.openxmlformats.org/officeDocument/2006/relationships/image" Target="../media/image7.wmf"/></Relationships>
</file>

<file path=ppt/slides/_rels/slide19.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vmlDrawing" Target="../drawings/vmlDrawing4.vml"/><Relationship Id="rId4" Type="http://schemas.openxmlformats.org/officeDocument/2006/relationships/image" Target="../media/image8.w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2.xml"/><Relationship Id="rId1" Type="http://schemas.openxmlformats.org/officeDocument/2006/relationships/vmlDrawing" Target="../drawings/vmlDrawing5.vml"/><Relationship Id="rId4" Type="http://schemas.openxmlformats.org/officeDocument/2006/relationships/image" Target="../media/image9.wmf"/></Relationships>
</file>

<file path=ppt/slides/_rels/slide21.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image" Target="../media/image11.wmf"/><Relationship Id="rId5" Type="http://schemas.openxmlformats.org/officeDocument/2006/relationships/oleObject" Target="../embeddings/oleObject8.bin"/><Relationship Id="rId4" Type="http://schemas.openxmlformats.org/officeDocument/2006/relationships/image" Target="../media/image10.wmf"/></Relationships>
</file>

<file path=ppt/slides/_rels/slide22.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2.xml"/><Relationship Id="rId1" Type="http://schemas.openxmlformats.org/officeDocument/2006/relationships/vmlDrawing" Target="../drawings/vmlDrawing7.vml"/><Relationship Id="rId4" Type="http://schemas.openxmlformats.org/officeDocument/2006/relationships/image" Target="../media/image12.wm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2.xml"/><Relationship Id="rId1" Type="http://schemas.openxmlformats.org/officeDocument/2006/relationships/vmlDrawing" Target="../drawings/vmlDrawing8.vml"/><Relationship Id="rId4" Type="http://schemas.openxmlformats.org/officeDocument/2006/relationships/image" Target="../media/image13.wm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image" Target="../media/image16.wmf"/><Relationship Id="rId3" Type="http://schemas.openxmlformats.org/officeDocument/2006/relationships/oleObject" Target="../embeddings/oleObject11.bin"/><Relationship Id="rId7" Type="http://schemas.openxmlformats.org/officeDocument/2006/relationships/oleObject" Target="../embeddings/oleObject13.bin"/><Relationship Id="rId2" Type="http://schemas.openxmlformats.org/officeDocument/2006/relationships/slideLayout" Target="../slideLayouts/slideLayout2.xml"/><Relationship Id="rId1" Type="http://schemas.openxmlformats.org/officeDocument/2006/relationships/vmlDrawing" Target="../drawings/vmlDrawing9.vml"/><Relationship Id="rId6" Type="http://schemas.openxmlformats.org/officeDocument/2006/relationships/image" Target="../media/image15.wmf"/><Relationship Id="rId5" Type="http://schemas.openxmlformats.org/officeDocument/2006/relationships/oleObject" Target="../embeddings/oleObject12.bin"/><Relationship Id="rId10" Type="http://schemas.openxmlformats.org/officeDocument/2006/relationships/image" Target="../media/image17.wmf"/><Relationship Id="rId4" Type="http://schemas.openxmlformats.org/officeDocument/2006/relationships/image" Target="../media/image14.wmf"/><Relationship Id="rId9" Type="http://schemas.openxmlformats.org/officeDocument/2006/relationships/oleObject" Target="../embeddings/oleObject14.bin"/></Relationships>
</file>

<file path=ppt/slides/_rels/slide27.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Layout" Target="../slideLayouts/slideLayout2.xml"/><Relationship Id="rId1" Type="http://schemas.openxmlformats.org/officeDocument/2006/relationships/vmlDrawing" Target="../drawings/vmlDrawing10.vml"/><Relationship Id="rId6" Type="http://schemas.openxmlformats.org/officeDocument/2006/relationships/image" Target="../media/image19.wmf"/><Relationship Id="rId5" Type="http://schemas.openxmlformats.org/officeDocument/2006/relationships/oleObject" Target="../embeddings/oleObject16.bin"/><Relationship Id="rId4" Type="http://schemas.openxmlformats.org/officeDocument/2006/relationships/image" Target="../media/image18.wmf"/></Relationships>
</file>

<file path=ppt/slides/_rels/slide28.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slideLayout" Target="../slideLayouts/slideLayout2.xml"/><Relationship Id="rId1" Type="http://schemas.openxmlformats.org/officeDocument/2006/relationships/vmlDrawing" Target="../drawings/vmlDrawing11.vml"/><Relationship Id="rId6" Type="http://schemas.openxmlformats.org/officeDocument/2006/relationships/image" Target="../media/image21.wmf"/><Relationship Id="rId5" Type="http://schemas.openxmlformats.org/officeDocument/2006/relationships/oleObject" Target="../embeddings/oleObject18.bin"/><Relationship Id="rId4" Type="http://schemas.openxmlformats.org/officeDocument/2006/relationships/image" Target="../media/image20.wmf"/></Relationships>
</file>

<file path=ppt/slides/_rels/slide29.xml.rels><?xml version="1.0" encoding="UTF-8" standalone="yes"?>
<Relationships xmlns="http://schemas.openxmlformats.org/package/2006/relationships"><Relationship Id="rId8" Type="http://schemas.openxmlformats.org/officeDocument/2006/relationships/image" Target="../media/image24.wmf"/><Relationship Id="rId3" Type="http://schemas.openxmlformats.org/officeDocument/2006/relationships/oleObject" Target="../embeddings/oleObject19.bin"/><Relationship Id="rId7" Type="http://schemas.openxmlformats.org/officeDocument/2006/relationships/oleObject" Target="../embeddings/oleObject21.bin"/><Relationship Id="rId2" Type="http://schemas.openxmlformats.org/officeDocument/2006/relationships/slideLayout" Target="../slideLayouts/slideLayout2.xml"/><Relationship Id="rId1" Type="http://schemas.openxmlformats.org/officeDocument/2006/relationships/vmlDrawing" Target="../drawings/vmlDrawing12.vml"/><Relationship Id="rId6" Type="http://schemas.openxmlformats.org/officeDocument/2006/relationships/image" Target="../media/image23.wmf"/><Relationship Id="rId5" Type="http://schemas.openxmlformats.org/officeDocument/2006/relationships/oleObject" Target="../embeddings/oleObject20.bin"/><Relationship Id="rId10" Type="http://schemas.openxmlformats.org/officeDocument/2006/relationships/image" Target="../media/image25.wmf"/><Relationship Id="rId4" Type="http://schemas.openxmlformats.org/officeDocument/2006/relationships/image" Target="../media/image22.wmf"/><Relationship Id="rId9" Type="http://schemas.openxmlformats.org/officeDocument/2006/relationships/oleObject" Target="../embeddings/oleObject22.bin"/></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oleObject" Target="../embeddings/oleObject23.bin"/><Relationship Id="rId2" Type="http://schemas.openxmlformats.org/officeDocument/2006/relationships/slideLayout" Target="../slideLayouts/slideLayout2.xml"/><Relationship Id="rId1" Type="http://schemas.openxmlformats.org/officeDocument/2006/relationships/vmlDrawing" Target="../drawings/vmlDrawing13.vml"/><Relationship Id="rId4" Type="http://schemas.openxmlformats.org/officeDocument/2006/relationships/image" Target="../media/image26.wmf"/></Relationships>
</file>

<file path=ppt/slides/_rels/slide31.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Layout" Target="../slideLayouts/slideLayout2.xml"/><Relationship Id="rId1" Type="http://schemas.openxmlformats.org/officeDocument/2006/relationships/vmlDrawing" Target="../drawings/vmlDrawing14.vml"/><Relationship Id="rId4" Type="http://schemas.openxmlformats.org/officeDocument/2006/relationships/image" Target="../media/image27.wm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oleObject" Target="../embeddings/oleObject25.bin"/><Relationship Id="rId2" Type="http://schemas.openxmlformats.org/officeDocument/2006/relationships/slideLayout" Target="../slideLayouts/slideLayout2.xml"/><Relationship Id="rId1" Type="http://schemas.openxmlformats.org/officeDocument/2006/relationships/vmlDrawing" Target="../drawings/vmlDrawing15.vml"/><Relationship Id="rId4" Type="http://schemas.openxmlformats.org/officeDocument/2006/relationships/image" Target="../media/image28.wmf"/></Relationships>
</file>

<file path=ppt/slides/_rels/slide34.xml.rels><?xml version="1.0" encoding="UTF-8" standalone="yes"?>
<Relationships xmlns="http://schemas.openxmlformats.org/package/2006/relationships"><Relationship Id="rId3" Type="http://schemas.openxmlformats.org/officeDocument/2006/relationships/oleObject" Target="../embeddings/oleObject26.bin"/><Relationship Id="rId2" Type="http://schemas.openxmlformats.org/officeDocument/2006/relationships/slideLayout" Target="../slideLayouts/slideLayout2.xml"/><Relationship Id="rId1" Type="http://schemas.openxmlformats.org/officeDocument/2006/relationships/vmlDrawing" Target="../drawings/vmlDrawing16.vml"/><Relationship Id="rId4" Type="http://schemas.openxmlformats.org/officeDocument/2006/relationships/image" Target="../media/image28.wmf"/></Relationships>
</file>

<file path=ppt/slides/_rels/slide35.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2.xml"/><Relationship Id="rId1" Type="http://schemas.openxmlformats.org/officeDocument/2006/relationships/vmlDrawing" Target="../drawings/vmlDrawing17.vml"/><Relationship Id="rId4" Type="http://schemas.openxmlformats.org/officeDocument/2006/relationships/image" Target="../media/image28.wmf"/></Relationships>
</file>

<file path=ppt/slides/_rels/slide36.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2.xml"/><Relationship Id="rId1" Type="http://schemas.openxmlformats.org/officeDocument/2006/relationships/vmlDrawing" Target="../drawings/vmlDrawing18.vml"/><Relationship Id="rId6" Type="http://schemas.openxmlformats.org/officeDocument/2006/relationships/image" Target="../media/image30.wmf"/><Relationship Id="rId5" Type="http://schemas.openxmlformats.org/officeDocument/2006/relationships/oleObject" Target="../embeddings/oleObject29.bin"/><Relationship Id="rId4" Type="http://schemas.openxmlformats.org/officeDocument/2006/relationships/image" Target="../media/image29.wmf"/></Relationships>
</file>

<file path=ppt/slides/_rels/slide37.xml.rels><?xml version="1.0" encoding="UTF-8" standalone="yes"?>
<Relationships xmlns="http://schemas.openxmlformats.org/package/2006/relationships"><Relationship Id="rId8" Type="http://schemas.openxmlformats.org/officeDocument/2006/relationships/image" Target="../media/image33.wmf"/><Relationship Id="rId3" Type="http://schemas.openxmlformats.org/officeDocument/2006/relationships/oleObject" Target="../embeddings/oleObject30.bin"/><Relationship Id="rId7" Type="http://schemas.openxmlformats.org/officeDocument/2006/relationships/oleObject" Target="../embeddings/oleObject32.bin"/><Relationship Id="rId2" Type="http://schemas.openxmlformats.org/officeDocument/2006/relationships/slideLayout" Target="../slideLayouts/slideLayout2.xml"/><Relationship Id="rId1" Type="http://schemas.openxmlformats.org/officeDocument/2006/relationships/vmlDrawing" Target="../drawings/vmlDrawing19.vml"/><Relationship Id="rId6" Type="http://schemas.openxmlformats.org/officeDocument/2006/relationships/image" Target="../media/image32.wmf"/><Relationship Id="rId5" Type="http://schemas.openxmlformats.org/officeDocument/2006/relationships/oleObject" Target="../embeddings/oleObject31.bin"/><Relationship Id="rId10" Type="http://schemas.openxmlformats.org/officeDocument/2006/relationships/image" Target="../media/image34.wmf"/><Relationship Id="rId4" Type="http://schemas.openxmlformats.org/officeDocument/2006/relationships/image" Target="../media/image31.wmf"/><Relationship Id="rId9" Type="http://schemas.openxmlformats.org/officeDocument/2006/relationships/oleObject" Target="../embeddings/oleObject33.bin"/></Relationships>
</file>

<file path=ppt/slides/_rels/slide38.xml.rels><?xml version="1.0" encoding="UTF-8" standalone="yes"?>
<Relationships xmlns="http://schemas.openxmlformats.org/package/2006/relationships"><Relationship Id="rId3" Type="http://schemas.openxmlformats.org/officeDocument/2006/relationships/oleObject" Target="../embeddings/oleObject34.bin"/><Relationship Id="rId2" Type="http://schemas.openxmlformats.org/officeDocument/2006/relationships/slideLayout" Target="../slideLayouts/slideLayout2.xml"/><Relationship Id="rId1" Type="http://schemas.openxmlformats.org/officeDocument/2006/relationships/vmlDrawing" Target="../drawings/vmlDrawing20.vml"/><Relationship Id="rId4" Type="http://schemas.openxmlformats.org/officeDocument/2006/relationships/image" Target="../media/image35.wm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image" Target="../media/image2.wm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oleObject" Target="../embeddings/oleObject35.bin"/><Relationship Id="rId2" Type="http://schemas.openxmlformats.org/officeDocument/2006/relationships/slideLayout" Target="../slideLayouts/slideLayout2.xml"/><Relationship Id="rId1" Type="http://schemas.openxmlformats.org/officeDocument/2006/relationships/vmlDrawing" Target="../drawings/vmlDrawing21.vml"/><Relationship Id="rId6" Type="http://schemas.openxmlformats.org/officeDocument/2006/relationships/image" Target="../media/image37.wmf"/><Relationship Id="rId5" Type="http://schemas.openxmlformats.org/officeDocument/2006/relationships/oleObject" Target="../embeddings/oleObject36.bin"/><Relationship Id="rId4" Type="http://schemas.openxmlformats.org/officeDocument/2006/relationships/image" Target="../media/image36.wmf"/></Relationships>
</file>

<file path=ppt/slides/_rels/slide41.xml.rels><?xml version="1.0" encoding="UTF-8" standalone="yes"?>
<Relationships xmlns="http://schemas.openxmlformats.org/package/2006/relationships"><Relationship Id="rId3" Type="http://schemas.openxmlformats.org/officeDocument/2006/relationships/oleObject" Target="../embeddings/oleObject37.bin"/><Relationship Id="rId2" Type="http://schemas.openxmlformats.org/officeDocument/2006/relationships/slideLayout" Target="../slideLayouts/slideLayout2.xml"/><Relationship Id="rId1" Type="http://schemas.openxmlformats.org/officeDocument/2006/relationships/vmlDrawing" Target="../drawings/vmlDrawing22.vml"/><Relationship Id="rId4" Type="http://schemas.openxmlformats.org/officeDocument/2006/relationships/image" Target="../media/image38.wm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oleObject" Target="../embeddings/oleObject38.bin"/><Relationship Id="rId2" Type="http://schemas.openxmlformats.org/officeDocument/2006/relationships/slideLayout" Target="../slideLayouts/slideLayout2.xml"/><Relationship Id="rId1" Type="http://schemas.openxmlformats.org/officeDocument/2006/relationships/vmlDrawing" Target="../drawings/vmlDrawing23.vml"/><Relationship Id="rId4" Type="http://schemas.openxmlformats.org/officeDocument/2006/relationships/image" Target="../media/image39.wmf"/></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oleObject" Target="../embeddings/oleObject39.bin"/><Relationship Id="rId2" Type="http://schemas.openxmlformats.org/officeDocument/2006/relationships/slideLayout" Target="../slideLayouts/slideLayout2.xml"/><Relationship Id="rId1" Type="http://schemas.openxmlformats.org/officeDocument/2006/relationships/vmlDrawing" Target="../drawings/vmlDrawing24.vml"/><Relationship Id="rId6" Type="http://schemas.openxmlformats.org/officeDocument/2006/relationships/image" Target="../media/image41.wmf"/><Relationship Id="rId5" Type="http://schemas.openxmlformats.org/officeDocument/2006/relationships/oleObject" Target="../embeddings/oleObject40.bin"/><Relationship Id="rId4" Type="http://schemas.openxmlformats.org/officeDocument/2006/relationships/image" Target="../media/image40.wmf"/></Relationships>
</file>

<file path=ppt/slides/_rels/slide46.xml.rels><?xml version="1.0" encoding="UTF-8" standalone="yes"?>
<Relationships xmlns="http://schemas.openxmlformats.org/package/2006/relationships"><Relationship Id="rId3" Type="http://schemas.openxmlformats.org/officeDocument/2006/relationships/oleObject" Target="../embeddings/oleObject41.bin"/><Relationship Id="rId2" Type="http://schemas.openxmlformats.org/officeDocument/2006/relationships/slideLayout" Target="../slideLayouts/slideLayout2.xml"/><Relationship Id="rId1" Type="http://schemas.openxmlformats.org/officeDocument/2006/relationships/vmlDrawing" Target="../drawings/vmlDrawing25.vml"/><Relationship Id="rId6" Type="http://schemas.openxmlformats.org/officeDocument/2006/relationships/image" Target="../media/image43.wmf"/><Relationship Id="rId5" Type="http://schemas.openxmlformats.org/officeDocument/2006/relationships/oleObject" Target="../embeddings/oleObject42.bin"/><Relationship Id="rId4" Type="http://schemas.openxmlformats.org/officeDocument/2006/relationships/image" Target="../media/image42.wmf"/></Relationships>
</file>

<file path=ppt/slides/_rels/slide47.xml.rels><?xml version="1.0" encoding="UTF-8" standalone="yes"?>
<Relationships xmlns="http://schemas.openxmlformats.org/package/2006/relationships"><Relationship Id="rId8" Type="http://schemas.openxmlformats.org/officeDocument/2006/relationships/image" Target="../media/image46.wmf"/><Relationship Id="rId3" Type="http://schemas.openxmlformats.org/officeDocument/2006/relationships/oleObject" Target="../embeddings/oleObject43.bin"/><Relationship Id="rId7" Type="http://schemas.openxmlformats.org/officeDocument/2006/relationships/oleObject" Target="../embeddings/oleObject45.bin"/><Relationship Id="rId2" Type="http://schemas.openxmlformats.org/officeDocument/2006/relationships/slideLayout" Target="../slideLayouts/slideLayout2.xml"/><Relationship Id="rId1" Type="http://schemas.openxmlformats.org/officeDocument/2006/relationships/vmlDrawing" Target="../drawings/vmlDrawing26.vml"/><Relationship Id="rId6" Type="http://schemas.openxmlformats.org/officeDocument/2006/relationships/image" Target="../media/image45.wmf"/><Relationship Id="rId5" Type="http://schemas.openxmlformats.org/officeDocument/2006/relationships/oleObject" Target="../embeddings/oleObject44.bin"/><Relationship Id="rId10" Type="http://schemas.openxmlformats.org/officeDocument/2006/relationships/image" Target="../media/image47.wmf"/><Relationship Id="rId4" Type="http://schemas.openxmlformats.org/officeDocument/2006/relationships/image" Target="../media/image44.wmf"/><Relationship Id="rId9" Type="http://schemas.openxmlformats.org/officeDocument/2006/relationships/oleObject" Target="../embeddings/oleObject46.bin"/></Relationships>
</file>

<file path=ppt/slides/_rels/slide48.xml.rels><?xml version="1.0" encoding="UTF-8" standalone="yes"?>
<Relationships xmlns="http://schemas.openxmlformats.org/package/2006/relationships"><Relationship Id="rId3" Type="http://schemas.openxmlformats.org/officeDocument/2006/relationships/oleObject" Target="../embeddings/oleObject47.bin"/><Relationship Id="rId2" Type="http://schemas.openxmlformats.org/officeDocument/2006/relationships/slideLayout" Target="../slideLayouts/slideLayout2.xml"/><Relationship Id="rId1" Type="http://schemas.openxmlformats.org/officeDocument/2006/relationships/vmlDrawing" Target="../drawings/vmlDrawing27.vml"/><Relationship Id="rId6" Type="http://schemas.openxmlformats.org/officeDocument/2006/relationships/image" Target="../media/image49.wmf"/><Relationship Id="rId5" Type="http://schemas.openxmlformats.org/officeDocument/2006/relationships/oleObject" Target="../embeddings/oleObject48.bin"/><Relationship Id="rId4" Type="http://schemas.openxmlformats.org/officeDocument/2006/relationships/image" Target="../media/image48.wmf"/></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4.wmf"/></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oleObject" Target="../embeddings/oleObject49.bin"/><Relationship Id="rId2" Type="http://schemas.openxmlformats.org/officeDocument/2006/relationships/slideLayout" Target="../slideLayouts/slideLayout2.xml"/><Relationship Id="rId1" Type="http://schemas.openxmlformats.org/officeDocument/2006/relationships/vmlDrawing" Target="../drawings/vmlDrawing28.vml"/><Relationship Id="rId4" Type="http://schemas.openxmlformats.org/officeDocument/2006/relationships/image" Target="../media/image50.wmf"/></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hyperlink" Target="https://www.drupal.org/node/1089656" TargetMode="External"/><Relationship Id="rId7" Type="http://schemas.openxmlformats.org/officeDocument/2006/relationships/hyperlink" Target="https://www.facebook.com/groups/phdrug" TargetMode="External"/><Relationship Id="rId2" Type="http://schemas.openxmlformats.org/officeDocument/2006/relationships/hyperlink" Target="https://www.drupal.org/node/193318" TargetMode="External"/><Relationship Id="rId1" Type="http://schemas.openxmlformats.org/officeDocument/2006/relationships/slideLayout" Target="../slideLayouts/slideLayout2.xml"/><Relationship Id="rId6" Type="http://schemas.openxmlformats.org/officeDocument/2006/relationships/hyperlink" Target="mailto:japodomingo@gmail.com" TargetMode="External"/><Relationship Id="rId5" Type="http://schemas.openxmlformats.org/officeDocument/2006/relationships/hyperlink" Target="http://sass-lang.com/guide" TargetMode="External"/><Relationship Id="rId4" Type="http://schemas.openxmlformats.org/officeDocument/2006/relationships/hyperlink" Target="http://www.it-ebooks.info/book/1339/" TargetMode="External"/></Relationships>
</file>

<file path=ppt/slides/_rels/slide6.xml.rels><?xml version="1.0" encoding="UTF-8" standalone="yes"?>
<Relationships xmlns="http://schemas.openxmlformats.org/package/2006/relationships"><Relationship Id="rId2" Type="http://schemas.openxmlformats.org/officeDocument/2006/relationships/hyperlink" Target="http://en.wikipedia.org/wiki/.scss"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6.wmf"/><Relationship Id="rId5" Type="http://schemas.openxmlformats.org/officeDocument/2006/relationships/oleObject" Target="../embeddings/oleObject3.bin"/><Relationship Id="rId4" Type="http://schemas.openxmlformats.org/officeDocument/2006/relationships/image" Target="../media/image5.wm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ZEN</a:t>
            </a:r>
            <a:endParaRPr lang="en-US" dirty="0"/>
          </a:p>
        </p:txBody>
      </p:sp>
      <p:sp>
        <p:nvSpPr>
          <p:cNvPr id="3" name="Subtitle 2"/>
          <p:cNvSpPr>
            <a:spLocks noGrp="1"/>
          </p:cNvSpPr>
          <p:nvPr>
            <p:ph type="subTitle" idx="1"/>
          </p:nvPr>
        </p:nvSpPr>
        <p:spPr/>
        <p:txBody>
          <a:bodyPr>
            <a:normAutofit lnSpcReduction="10000"/>
          </a:bodyPr>
          <a:lstStyle/>
          <a:p>
            <a:r>
              <a:rPr lang="en-US" dirty="0" smtClean="0"/>
              <a:t>Learn to theme</a:t>
            </a:r>
          </a:p>
          <a:p>
            <a:r>
              <a:rPr lang="en-US" dirty="0" smtClean="0"/>
              <a:t>Adrian “</a:t>
            </a:r>
            <a:r>
              <a:rPr lang="en-US" dirty="0" err="1" smtClean="0"/>
              <a:t>Japo</a:t>
            </a:r>
            <a:r>
              <a:rPr lang="en-US" dirty="0" smtClean="0"/>
              <a:t>” Domingo</a:t>
            </a:r>
          </a:p>
          <a:p>
            <a:endParaRPr lang="en-US" dirty="0"/>
          </a:p>
          <a:p>
            <a:r>
              <a:rPr lang="en-US" dirty="0" smtClean="0"/>
              <a:t>6</a:t>
            </a:r>
            <a:r>
              <a:rPr lang="en-US" baseline="30000" dirty="0" smtClean="0"/>
              <a:t>th</a:t>
            </a:r>
            <a:r>
              <a:rPr lang="en-US" dirty="0" smtClean="0"/>
              <a:t> of December, 2014</a:t>
            </a:r>
            <a:endParaRPr lang="en-US" dirty="0"/>
          </a:p>
        </p:txBody>
      </p:sp>
      <p:sp>
        <p:nvSpPr>
          <p:cNvPr id="4" name="Footer Placeholder 3"/>
          <p:cNvSpPr>
            <a:spLocks noGrp="1"/>
          </p:cNvSpPr>
          <p:nvPr>
            <p:ph type="ftr" sz="quarter" idx="11"/>
          </p:nvPr>
        </p:nvSpPr>
        <p:spPr/>
        <p:txBody>
          <a:bodyPr/>
          <a:lstStyle/>
          <a:p>
            <a:r>
              <a:rPr lang="en-US" smtClean="0"/>
              <a:t>Zen: Learn to theme       by Adrian Domingo</a:t>
            </a:r>
            <a:endParaRPr lang="en-US"/>
          </a:p>
        </p:txBody>
      </p:sp>
      <p:sp>
        <p:nvSpPr>
          <p:cNvPr id="5" name="Slide Number Placeholder 4"/>
          <p:cNvSpPr>
            <a:spLocks noGrp="1"/>
          </p:cNvSpPr>
          <p:nvPr>
            <p:ph type="sldNum" sz="quarter" idx="12"/>
          </p:nvPr>
        </p:nvSpPr>
        <p:spPr/>
        <p:txBody>
          <a:bodyPr/>
          <a:lstStyle/>
          <a:p>
            <a:fld id="{9808DF18-FD6F-40C4-934E-0FB2A1E4156D}" type="slidenum">
              <a:rPr lang="en-US" smtClean="0"/>
              <a:t>1</a:t>
            </a:fld>
            <a:endParaRPr lang="en-US"/>
          </a:p>
        </p:txBody>
      </p:sp>
    </p:spTree>
    <p:extLst>
      <p:ext uri="{BB962C8B-B14F-4D97-AF65-F5344CB8AC3E}">
        <p14:creationId xmlns:p14="http://schemas.microsoft.com/office/powerpoint/2010/main" val="357643837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SASS Features</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Functions</a:t>
            </a:r>
            <a:br>
              <a:rPr lang="en-US" dirty="0" smtClean="0"/>
            </a:br>
            <a:r>
              <a:rPr lang="en-US" dirty="0" smtClean="0"/>
              <a:t/>
            </a:r>
            <a:br>
              <a:rPr lang="en-US" dirty="0" smtClean="0"/>
            </a:br>
            <a:r>
              <a:rPr lang="en-US" dirty="0"/>
              <a:t>@function cube-me-then-add($</a:t>
            </a:r>
            <a:r>
              <a:rPr lang="en-US" dirty="0" smtClean="0"/>
              <a:t>cube, </a:t>
            </a:r>
            <a:r>
              <a:rPr lang="en-US" dirty="0"/>
              <a:t>$add) {</a:t>
            </a:r>
            <a:br>
              <a:rPr lang="en-US" dirty="0"/>
            </a:br>
            <a:r>
              <a:rPr lang="en-US" dirty="0"/>
              <a:t>$result = $cube * $cube *cube;</a:t>
            </a:r>
            <a:br>
              <a:rPr lang="en-US" dirty="0"/>
            </a:br>
            <a:r>
              <a:rPr lang="en-US" dirty="0"/>
              <a:t>return $result + $add;</a:t>
            </a:r>
            <a:br>
              <a:rPr lang="en-US" dirty="0"/>
            </a:br>
            <a:r>
              <a:rPr lang="en-US" dirty="0" smtClean="0"/>
              <a:t>}</a:t>
            </a:r>
            <a:br>
              <a:rPr lang="en-US" dirty="0" smtClean="0"/>
            </a:br>
            <a:r>
              <a:rPr lang="en-US" dirty="0" smtClean="0"/>
              <a:t/>
            </a:r>
            <a:br>
              <a:rPr lang="en-US" dirty="0" smtClean="0"/>
            </a:br>
            <a:r>
              <a:rPr lang="en-US" dirty="0"/>
              <a:t>#</a:t>
            </a:r>
            <a:r>
              <a:rPr lang="en-US" dirty="0" err="1"/>
              <a:t>mydiv</a:t>
            </a:r>
            <a:r>
              <a:rPr lang="en-US" dirty="0"/>
              <a:t> {</a:t>
            </a:r>
            <a:br>
              <a:rPr lang="en-US" dirty="0"/>
            </a:br>
            <a:r>
              <a:rPr lang="en-US" dirty="0"/>
              <a:t>padding-top: cube-me-then-add(2px, 5px);</a:t>
            </a:r>
            <a:br>
              <a:rPr lang="en-US" dirty="0"/>
            </a:br>
            <a:r>
              <a:rPr lang="en-US" dirty="0" smtClean="0"/>
              <a:t>}</a:t>
            </a:r>
            <a:br>
              <a:rPr lang="en-US" dirty="0" smtClean="0"/>
            </a:br>
            <a:r>
              <a:rPr lang="en-US" dirty="0" smtClean="0"/>
              <a:t/>
            </a:r>
            <a:br>
              <a:rPr lang="en-US" dirty="0" smtClean="0"/>
            </a:br>
            <a:r>
              <a:rPr lang="en-US" dirty="0"/>
              <a:t>#</a:t>
            </a:r>
            <a:r>
              <a:rPr lang="en-US" dirty="0" err="1"/>
              <a:t>mydiv</a:t>
            </a:r>
            <a:r>
              <a:rPr lang="en-US" dirty="0"/>
              <a:t> {</a:t>
            </a:r>
            <a:br>
              <a:rPr lang="en-US" dirty="0"/>
            </a:br>
            <a:r>
              <a:rPr lang="en-US" dirty="0"/>
              <a:t>padding-top: </a:t>
            </a:r>
            <a:r>
              <a:rPr lang="en-US" dirty="0" smtClean="0"/>
              <a:t>13px</a:t>
            </a:r>
            <a:r>
              <a:rPr lang="en-US" dirty="0"/>
              <a:t>;</a:t>
            </a:r>
            <a:br>
              <a:rPr lang="en-US" dirty="0"/>
            </a:br>
            <a:r>
              <a:rPr lang="en-US" dirty="0"/>
              <a:t>}</a:t>
            </a:r>
          </a:p>
        </p:txBody>
      </p:sp>
      <p:sp>
        <p:nvSpPr>
          <p:cNvPr id="4" name="Footer Placeholder 3"/>
          <p:cNvSpPr>
            <a:spLocks noGrp="1"/>
          </p:cNvSpPr>
          <p:nvPr>
            <p:ph type="ftr" sz="quarter" idx="11"/>
          </p:nvPr>
        </p:nvSpPr>
        <p:spPr/>
        <p:txBody>
          <a:bodyPr/>
          <a:lstStyle/>
          <a:p>
            <a:r>
              <a:rPr lang="en-US" smtClean="0"/>
              <a:t>Zen: Learn to theme       by Adrian Domingo</a:t>
            </a:r>
            <a:endParaRPr lang="en-US"/>
          </a:p>
        </p:txBody>
      </p:sp>
      <p:sp>
        <p:nvSpPr>
          <p:cNvPr id="5" name="Slide Number Placeholder 4"/>
          <p:cNvSpPr>
            <a:spLocks noGrp="1"/>
          </p:cNvSpPr>
          <p:nvPr>
            <p:ph type="sldNum" sz="quarter" idx="12"/>
          </p:nvPr>
        </p:nvSpPr>
        <p:spPr/>
        <p:txBody>
          <a:bodyPr/>
          <a:lstStyle/>
          <a:p>
            <a:fld id="{9808DF18-FD6F-40C4-934E-0FB2A1E4156D}" type="slidenum">
              <a:rPr lang="en-US" smtClean="0"/>
              <a:t>10</a:t>
            </a:fld>
            <a:endParaRPr lang="en-US"/>
          </a:p>
        </p:txBody>
      </p:sp>
    </p:spTree>
    <p:extLst>
      <p:ext uri="{BB962C8B-B14F-4D97-AF65-F5344CB8AC3E}">
        <p14:creationId xmlns:p14="http://schemas.microsoft.com/office/powerpoint/2010/main" val="307859525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SASS Features</a:t>
            </a:r>
            <a:endParaRPr lang="en-US" dirty="0"/>
          </a:p>
        </p:txBody>
      </p:sp>
      <p:sp>
        <p:nvSpPr>
          <p:cNvPr id="3" name="Content Placeholder 2"/>
          <p:cNvSpPr>
            <a:spLocks noGrp="1"/>
          </p:cNvSpPr>
          <p:nvPr>
            <p:ph idx="1"/>
          </p:nvPr>
        </p:nvSpPr>
        <p:spPr/>
        <p:txBody>
          <a:bodyPr>
            <a:normAutofit fontScale="92500" lnSpcReduction="20000"/>
          </a:bodyPr>
          <a:lstStyle/>
          <a:p>
            <a:r>
              <a:rPr lang="en-US" dirty="0" err="1" smtClean="0"/>
              <a:t>Mixins</a:t>
            </a:r>
            <a:r>
              <a:rPr lang="en-US" dirty="0" smtClean="0"/>
              <a:t/>
            </a:r>
            <a:br>
              <a:rPr lang="en-US" dirty="0" smtClean="0"/>
            </a:br>
            <a:r>
              <a:rPr lang="en-US" dirty="0" smtClean="0"/>
              <a:t/>
            </a:r>
            <a:br>
              <a:rPr lang="en-US" dirty="0" smtClean="0"/>
            </a:br>
            <a:r>
              <a:rPr lang="en-US" dirty="0"/>
              <a:t>@</a:t>
            </a:r>
            <a:r>
              <a:rPr lang="en-US" dirty="0" err="1"/>
              <a:t>mixin</a:t>
            </a:r>
            <a:r>
              <a:rPr lang="en-US" dirty="0"/>
              <a:t> my-fancy-button {</a:t>
            </a:r>
            <a:br>
              <a:rPr lang="en-US" dirty="0"/>
            </a:br>
            <a:r>
              <a:rPr lang="en-US" dirty="0"/>
              <a:t>-</a:t>
            </a:r>
            <a:r>
              <a:rPr lang="en-US" dirty="0" err="1"/>
              <a:t>webkit</a:t>
            </a:r>
            <a:r>
              <a:rPr lang="en-US" dirty="0"/>
              <a:t>-border-radius: 10px;</a:t>
            </a:r>
            <a:br>
              <a:rPr lang="en-US" dirty="0"/>
            </a:br>
            <a:r>
              <a:rPr lang="en-US" dirty="0"/>
              <a:t>-</a:t>
            </a:r>
            <a:r>
              <a:rPr lang="en-US" dirty="0" err="1"/>
              <a:t>moz</a:t>
            </a:r>
            <a:r>
              <a:rPr lang="en-US" dirty="0"/>
              <a:t>-border-radius: 10px;</a:t>
            </a:r>
            <a:br>
              <a:rPr lang="en-US" dirty="0"/>
            </a:br>
            <a:r>
              <a:rPr lang="en-US" dirty="0"/>
              <a:t>-</a:t>
            </a:r>
            <a:r>
              <a:rPr lang="en-US" dirty="0" err="1"/>
              <a:t>ms</a:t>
            </a:r>
            <a:r>
              <a:rPr lang="en-US" dirty="0"/>
              <a:t>-border-radius: 10px;</a:t>
            </a:r>
            <a:br>
              <a:rPr lang="en-US" dirty="0"/>
            </a:br>
            <a:r>
              <a:rPr lang="en-US" dirty="0"/>
              <a:t>border-radius: 10px;</a:t>
            </a:r>
            <a:br>
              <a:rPr lang="en-US" dirty="0"/>
            </a:br>
            <a:r>
              <a:rPr lang="en-US" dirty="0"/>
              <a:t>padding: 10px;</a:t>
            </a:r>
            <a:br>
              <a:rPr lang="en-US" dirty="0"/>
            </a:br>
            <a:r>
              <a:rPr lang="en-US" dirty="0"/>
              <a:t>background-color: red;</a:t>
            </a:r>
            <a:br>
              <a:rPr lang="en-US" dirty="0"/>
            </a:br>
            <a:r>
              <a:rPr lang="en-US" dirty="0" smtClean="0"/>
              <a:t>}</a:t>
            </a:r>
            <a:br>
              <a:rPr lang="en-US" dirty="0" smtClean="0"/>
            </a:br>
            <a:r>
              <a:rPr lang="en-US" dirty="0" smtClean="0"/>
              <a:t/>
            </a:r>
            <a:br>
              <a:rPr lang="en-US" dirty="0" smtClean="0"/>
            </a:br>
            <a:r>
              <a:rPr lang="en-US" dirty="0"/>
              <a:t>.fancy-buttons {</a:t>
            </a:r>
            <a:br>
              <a:rPr lang="en-US" dirty="0"/>
            </a:br>
            <a:r>
              <a:rPr lang="en-US" dirty="0"/>
              <a:t>@include my-fancy-button;</a:t>
            </a:r>
            <a:br>
              <a:rPr lang="en-US" dirty="0"/>
            </a:br>
            <a:r>
              <a:rPr lang="en-US" dirty="0"/>
              <a:t>}</a:t>
            </a:r>
          </a:p>
        </p:txBody>
      </p:sp>
      <p:sp>
        <p:nvSpPr>
          <p:cNvPr id="4" name="Footer Placeholder 3"/>
          <p:cNvSpPr>
            <a:spLocks noGrp="1"/>
          </p:cNvSpPr>
          <p:nvPr>
            <p:ph type="ftr" sz="quarter" idx="11"/>
          </p:nvPr>
        </p:nvSpPr>
        <p:spPr/>
        <p:txBody>
          <a:bodyPr/>
          <a:lstStyle/>
          <a:p>
            <a:r>
              <a:rPr lang="en-US" smtClean="0"/>
              <a:t>Zen: Learn to theme       by Adrian Domingo</a:t>
            </a:r>
            <a:endParaRPr lang="en-US"/>
          </a:p>
        </p:txBody>
      </p:sp>
      <p:sp>
        <p:nvSpPr>
          <p:cNvPr id="5" name="Slide Number Placeholder 4"/>
          <p:cNvSpPr>
            <a:spLocks noGrp="1"/>
          </p:cNvSpPr>
          <p:nvPr>
            <p:ph type="sldNum" sz="quarter" idx="12"/>
          </p:nvPr>
        </p:nvSpPr>
        <p:spPr/>
        <p:txBody>
          <a:bodyPr/>
          <a:lstStyle/>
          <a:p>
            <a:fld id="{9808DF18-FD6F-40C4-934E-0FB2A1E4156D}" type="slidenum">
              <a:rPr lang="en-US" smtClean="0"/>
              <a:t>11</a:t>
            </a:fld>
            <a:endParaRPr lang="en-US"/>
          </a:p>
        </p:txBody>
      </p:sp>
    </p:spTree>
    <p:extLst>
      <p:ext uri="{BB962C8B-B14F-4D97-AF65-F5344CB8AC3E}">
        <p14:creationId xmlns:p14="http://schemas.microsoft.com/office/powerpoint/2010/main" val="314519184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SASS Features</a:t>
            </a:r>
            <a:endParaRPr lang="en-US" dirty="0"/>
          </a:p>
        </p:txBody>
      </p:sp>
      <p:sp>
        <p:nvSpPr>
          <p:cNvPr id="3" name="Content Placeholder 2"/>
          <p:cNvSpPr>
            <a:spLocks noGrp="1"/>
          </p:cNvSpPr>
          <p:nvPr>
            <p:ph idx="1"/>
          </p:nvPr>
        </p:nvSpPr>
        <p:spPr/>
        <p:txBody>
          <a:bodyPr>
            <a:normAutofit fontScale="92500" lnSpcReduction="20000"/>
          </a:bodyPr>
          <a:lstStyle/>
          <a:p>
            <a:r>
              <a:rPr lang="en-US" dirty="0" err="1" smtClean="0"/>
              <a:t>Mixins</a:t>
            </a:r>
            <a:r>
              <a:rPr lang="en-US" dirty="0" smtClean="0"/>
              <a:t> with variables</a:t>
            </a:r>
            <a:br>
              <a:rPr lang="en-US" dirty="0" smtClean="0"/>
            </a:br>
            <a:r>
              <a:rPr lang="en-US" dirty="0" smtClean="0"/>
              <a:t/>
            </a:r>
            <a:br>
              <a:rPr lang="en-US" dirty="0" smtClean="0"/>
            </a:br>
            <a:r>
              <a:rPr lang="en-US" dirty="0"/>
              <a:t>@</a:t>
            </a:r>
            <a:r>
              <a:rPr lang="en-US" dirty="0" err="1"/>
              <a:t>mixin</a:t>
            </a:r>
            <a:r>
              <a:rPr lang="en-US" dirty="0"/>
              <a:t> my-fancier-button( $radius, $padding, $</a:t>
            </a:r>
            <a:r>
              <a:rPr lang="en-US" dirty="0" err="1" smtClean="0"/>
              <a:t>color:red</a:t>
            </a:r>
            <a:r>
              <a:rPr lang="en-US" dirty="0" smtClean="0"/>
              <a:t> </a:t>
            </a:r>
            <a:r>
              <a:rPr lang="en-US" dirty="0"/>
              <a:t>) {</a:t>
            </a:r>
            <a:br>
              <a:rPr lang="en-US" dirty="0"/>
            </a:br>
            <a:r>
              <a:rPr lang="en-US" dirty="0"/>
              <a:t>-</a:t>
            </a:r>
            <a:r>
              <a:rPr lang="en-US" dirty="0" err="1"/>
              <a:t>webkit</a:t>
            </a:r>
            <a:r>
              <a:rPr lang="en-US" dirty="0"/>
              <a:t>-border-radius: $radius;</a:t>
            </a:r>
            <a:br>
              <a:rPr lang="en-US" dirty="0"/>
            </a:br>
            <a:r>
              <a:rPr lang="en-US" dirty="0"/>
              <a:t>-</a:t>
            </a:r>
            <a:r>
              <a:rPr lang="en-US" dirty="0" err="1"/>
              <a:t>moz</a:t>
            </a:r>
            <a:r>
              <a:rPr lang="en-US" dirty="0"/>
              <a:t>-border-radius: $radius;</a:t>
            </a:r>
            <a:br>
              <a:rPr lang="en-US" dirty="0"/>
            </a:br>
            <a:r>
              <a:rPr lang="en-US" dirty="0"/>
              <a:t>-</a:t>
            </a:r>
            <a:r>
              <a:rPr lang="en-US" dirty="0" err="1"/>
              <a:t>ms</a:t>
            </a:r>
            <a:r>
              <a:rPr lang="en-US" dirty="0"/>
              <a:t>-border-radius: $radius;</a:t>
            </a:r>
            <a:br>
              <a:rPr lang="en-US" dirty="0"/>
            </a:br>
            <a:r>
              <a:rPr lang="en-US" dirty="0"/>
              <a:t>border-radius: $radius;</a:t>
            </a:r>
            <a:br>
              <a:rPr lang="en-US" dirty="0"/>
            </a:br>
            <a:r>
              <a:rPr lang="en-US" dirty="0"/>
              <a:t>padding: $padding;</a:t>
            </a:r>
            <a:br>
              <a:rPr lang="en-US" dirty="0"/>
            </a:br>
            <a:r>
              <a:rPr lang="en-US" dirty="0"/>
              <a:t>background-color: $color;</a:t>
            </a:r>
            <a:br>
              <a:rPr lang="en-US" dirty="0"/>
            </a:br>
            <a:r>
              <a:rPr lang="en-US" dirty="0"/>
              <a:t>}</a:t>
            </a:r>
            <a:r>
              <a:rPr lang="en-US" dirty="0" smtClean="0"/>
              <a:t/>
            </a:r>
            <a:br>
              <a:rPr lang="en-US" dirty="0" smtClean="0"/>
            </a:br>
            <a:r>
              <a:rPr lang="en-US" dirty="0" smtClean="0"/>
              <a:t/>
            </a:r>
            <a:br>
              <a:rPr lang="en-US" dirty="0" smtClean="0"/>
            </a:br>
            <a:r>
              <a:rPr lang="en-US" dirty="0"/>
              <a:t>.fancier-buttons {</a:t>
            </a:r>
            <a:br>
              <a:rPr lang="en-US" dirty="0"/>
            </a:br>
            <a:r>
              <a:rPr lang="en-US" dirty="0"/>
              <a:t>@include my-fancier-button( 10px, </a:t>
            </a:r>
            <a:r>
              <a:rPr lang="en-US" dirty="0" smtClean="0"/>
              <a:t>5px, </a:t>
            </a:r>
            <a:r>
              <a:rPr lang="en-US" dirty="0" smtClean="0"/>
              <a:t>red );</a:t>
            </a:r>
            <a:r>
              <a:rPr lang="en-US" dirty="0"/>
              <a:t/>
            </a:r>
            <a:br>
              <a:rPr lang="en-US" dirty="0"/>
            </a:br>
            <a:r>
              <a:rPr lang="en-US" dirty="0"/>
              <a:t>}</a:t>
            </a:r>
          </a:p>
        </p:txBody>
      </p:sp>
      <p:sp>
        <p:nvSpPr>
          <p:cNvPr id="4" name="Footer Placeholder 3"/>
          <p:cNvSpPr>
            <a:spLocks noGrp="1"/>
          </p:cNvSpPr>
          <p:nvPr>
            <p:ph type="ftr" sz="quarter" idx="11"/>
          </p:nvPr>
        </p:nvSpPr>
        <p:spPr/>
        <p:txBody>
          <a:bodyPr/>
          <a:lstStyle/>
          <a:p>
            <a:r>
              <a:rPr lang="en-US" smtClean="0"/>
              <a:t>Zen: Learn to theme       by Adrian Domingo</a:t>
            </a:r>
            <a:endParaRPr lang="en-US"/>
          </a:p>
        </p:txBody>
      </p:sp>
      <p:sp>
        <p:nvSpPr>
          <p:cNvPr id="5" name="Slide Number Placeholder 4"/>
          <p:cNvSpPr>
            <a:spLocks noGrp="1"/>
          </p:cNvSpPr>
          <p:nvPr>
            <p:ph type="sldNum" sz="quarter" idx="12"/>
          </p:nvPr>
        </p:nvSpPr>
        <p:spPr/>
        <p:txBody>
          <a:bodyPr/>
          <a:lstStyle/>
          <a:p>
            <a:fld id="{9808DF18-FD6F-40C4-934E-0FB2A1E4156D}" type="slidenum">
              <a:rPr lang="en-US" smtClean="0"/>
              <a:t>12</a:t>
            </a:fld>
            <a:endParaRPr lang="en-US"/>
          </a:p>
        </p:txBody>
      </p:sp>
    </p:spTree>
    <p:extLst>
      <p:ext uri="{BB962C8B-B14F-4D97-AF65-F5344CB8AC3E}">
        <p14:creationId xmlns:p14="http://schemas.microsoft.com/office/powerpoint/2010/main" val="12499769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SASS Features</a:t>
            </a:r>
            <a:endParaRPr lang="en-US" dirty="0"/>
          </a:p>
        </p:txBody>
      </p:sp>
      <p:sp>
        <p:nvSpPr>
          <p:cNvPr id="3" name="Content Placeholder 2"/>
          <p:cNvSpPr>
            <a:spLocks noGrp="1"/>
          </p:cNvSpPr>
          <p:nvPr>
            <p:ph idx="1"/>
          </p:nvPr>
        </p:nvSpPr>
        <p:spPr/>
        <p:txBody>
          <a:bodyPr>
            <a:normAutofit/>
          </a:bodyPr>
          <a:lstStyle/>
          <a:p>
            <a:r>
              <a:rPr lang="en-US" dirty="0" smtClean="0"/>
              <a:t>Operators</a:t>
            </a:r>
            <a:endParaRPr lang="en-US" dirty="0"/>
          </a:p>
          <a:p>
            <a:pPr marL="0" indent="0">
              <a:buNone/>
            </a:pPr>
            <a:r>
              <a:rPr lang="en-US" dirty="0" smtClean="0"/>
              <a:t/>
            </a:r>
            <a:br>
              <a:rPr lang="en-US" dirty="0" smtClean="0"/>
            </a:br>
            <a:r>
              <a:rPr lang="en-US" dirty="0" smtClean="0"/>
              <a:t>article {</a:t>
            </a:r>
            <a:endParaRPr lang="en-US" dirty="0"/>
          </a:p>
          <a:p>
            <a:pPr marL="0" indent="0">
              <a:buNone/>
            </a:pPr>
            <a:r>
              <a:rPr lang="en-US" dirty="0"/>
              <a:t>  float: left;</a:t>
            </a:r>
          </a:p>
          <a:p>
            <a:pPr marL="0" indent="0">
              <a:buNone/>
            </a:pPr>
            <a:r>
              <a:rPr lang="en-US" dirty="0"/>
              <a:t>  width: 600px / 960px * 100%;</a:t>
            </a:r>
          </a:p>
          <a:p>
            <a:pPr marL="0" indent="0">
              <a:buNone/>
            </a:pPr>
            <a:r>
              <a:rPr lang="en-US" dirty="0"/>
              <a:t>}</a:t>
            </a:r>
          </a:p>
        </p:txBody>
      </p:sp>
      <p:sp>
        <p:nvSpPr>
          <p:cNvPr id="4" name="Footer Placeholder 3"/>
          <p:cNvSpPr>
            <a:spLocks noGrp="1"/>
          </p:cNvSpPr>
          <p:nvPr>
            <p:ph type="ftr" sz="quarter" idx="11"/>
          </p:nvPr>
        </p:nvSpPr>
        <p:spPr/>
        <p:txBody>
          <a:bodyPr/>
          <a:lstStyle/>
          <a:p>
            <a:r>
              <a:rPr lang="en-US" smtClean="0"/>
              <a:t>Zen: Learn to theme       by Adrian Domingo</a:t>
            </a:r>
            <a:endParaRPr lang="en-US"/>
          </a:p>
        </p:txBody>
      </p:sp>
      <p:sp>
        <p:nvSpPr>
          <p:cNvPr id="5" name="Slide Number Placeholder 4"/>
          <p:cNvSpPr>
            <a:spLocks noGrp="1"/>
          </p:cNvSpPr>
          <p:nvPr>
            <p:ph type="sldNum" sz="quarter" idx="12"/>
          </p:nvPr>
        </p:nvSpPr>
        <p:spPr/>
        <p:txBody>
          <a:bodyPr/>
          <a:lstStyle/>
          <a:p>
            <a:fld id="{9808DF18-FD6F-40C4-934E-0FB2A1E4156D}" type="slidenum">
              <a:rPr lang="en-US" smtClean="0"/>
              <a:t>13</a:t>
            </a:fld>
            <a:endParaRPr lang="en-US"/>
          </a:p>
        </p:txBody>
      </p:sp>
    </p:spTree>
    <p:extLst>
      <p:ext uri="{BB962C8B-B14F-4D97-AF65-F5344CB8AC3E}">
        <p14:creationId xmlns:p14="http://schemas.microsoft.com/office/powerpoint/2010/main" val="391530217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Activity Starts</a:t>
            </a:r>
            <a:endParaRPr lang="en-US" dirty="0"/>
          </a:p>
        </p:txBody>
      </p:sp>
      <p:sp>
        <p:nvSpPr>
          <p:cNvPr id="5" name="Footer Placeholder 4"/>
          <p:cNvSpPr>
            <a:spLocks noGrp="1"/>
          </p:cNvSpPr>
          <p:nvPr>
            <p:ph type="ftr" sz="quarter" idx="11"/>
          </p:nvPr>
        </p:nvSpPr>
        <p:spPr/>
        <p:txBody>
          <a:bodyPr/>
          <a:lstStyle/>
          <a:p>
            <a:r>
              <a:rPr lang="en-US" smtClean="0"/>
              <a:t>Zen: Learn to theme       by Adrian Domingo</a:t>
            </a:r>
            <a:endParaRPr lang="en-US"/>
          </a:p>
        </p:txBody>
      </p:sp>
      <p:sp>
        <p:nvSpPr>
          <p:cNvPr id="6" name="Slide Number Placeholder 5"/>
          <p:cNvSpPr>
            <a:spLocks noGrp="1"/>
          </p:cNvSpPr>
          <p:nvPr>
            <p:ph type="sldNum" sz="quarter" idx="12"/>
          </p:nvPr>
        </p:nvSpPr>
        <p:spPr/>
        <p:txBody>
          <a:bodyPr/>
          <a:lstStyle/>
          <a:p>
            <a:fld id="{9808DF18-FD6F-40C4-934E-0FB2A1E4156D}" type="slidenum">
              <a:rPr lang="en-US" smtClean="0"/>
              <a:t>14</a:t>
            </a:fld>
            <a:endParaRPr lang="en-US"/>
          </a:p>
        </p:txBody>
      </p:sp>
      <p:sp>
        <p:nvSpPr>
          <p:cNvPr id="7" name="TextBox 6"/>
          <p:cNvSpPr txBox="1"/>
          <p:nvPr/>
        </p:nvSpPr>
        <p:spPr>
          <a:xfrm>
            <a:off x="623888" y="4744528"/>
            <a:ext cx="5897682" cy="369332"/>
          </a:xfrm>
          <a:prstGeom prst="rect">
            <a:avLst/>
          </a:prstGeom>
          <a:noFill/>
        </p:spPr>
        <p:txBody>
          <a:bodyPr wrap="square" rtlCol="0">
            <a:spAutoFit/>
          </a:bodyPr>
          <a:lstStyle/>
          <a:p>
            <a:r>
              <a:rPr lang="en-US" dirty="0" smtClean="0"/>
              <a:t>Follow along</a:t>
            </a:r>
            <a:endParaRPr lang="en-US" dirty="0"/>
          </a:p>
        </p:txBody>
      </p:sp>
    </p:spTree>
    <p:extLst>
      <p:ext uri="{BB962C8B-B14F-4D97-AF65-F5344CB8AC3E}">
        <p14:creationId xmlns:p14="http://schemas.microsoft.com/office/powerpoint/2010/main" val="252354033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Setting up</a:t>
            </a:r>
            <a:endParaRPr lang="en-US" dirty="0"/>
          </a:p>
        </p:txBody>
      </p:sp>
      <p:sp>
        <p:nvSpPr>
          <p:cNvPr id="3" name="Content Placeholder 2"/>
          <p:cNvSpPr>
            <a:spLocks noGrp="1"/>
          </p:cNvSpPr>
          <p:nvPr>
            <p:ph idx="1"/>
          </p:nvPr>
        </p:nvSpPr>
        <p:spPr/>
        <p:txBody>
          <a:bodyPr/>
          <a:lstStyle/>
          <a:p>
            <a:r>
              <a:rPr lang="en-US" dirty="0"/>
              <a:t>install </a:t>
            </a:r>
            <a:r>
              <a:rPr lang="en-US" dirty="0" err="1"/>
              <a:t>drush</a:t>
            </a:r>
            <a:r>
              <a:rPr lang="en-US" dirty="0"/>
              <a:t> </a:t>
            </a:r>
            <a:r>
              <a:rPr lang="en-US" dirty="0">
                <a:hlinkClick r:id="rId2"/>
              </a:rPr>
              <a:t>https://</a:t>
            </a:r>
            <a:r>
              <a:rPr lang="en-US" dirty="0" smtClean="0">
                <a:hlinkClick r:id="rId2"/>
              </a:rPr>
              <a:t>www.drupal.org/node/1791676</a:t>
            </a:r>
            <a:endParaRPr lang="en-US" dirty="0" smtClean="0"/>
          </a:p>
          <a:p>
            <a:pPr marL="0" indent="0">
              <a:buNone/>
            </a:pPr>
            <a:endParaRPr lang="en-US" dirty="0"/>
          </a:p>
          <a:p>
            <a:r>
              <a:rPr lang="en-US" dirty="0"/>
              <a:t>install sass, compass. </a:t>
            </a:r>
            <a:r>
              <a:rPr lang="en-US" dirty="0">
                <a:hlinkClick r:id="rId3"/>
              </a:rPr>
              <a:t>https://</a:t>
            </a:r>
            <a:r>
              <a:rPr lang="en-US" dirty="0" smtClean="0">
                <a:hlinkClick r:id="rId3"/>
              </a:rPr>
              <a:t>www.drupal.org/node/1548946</a:t>
            </a:r>
            <a:endParaRPr lang="en-US" dirty="0" smtClean="0"/>
          </a:p>
          <a:p>
            <a:endParaRPr lang="en-US" dirty="0" smtClean="0"/>
          </a:p>
          <a:p>
            <a:pPr marL="0" indent="0">
              <a:buNone/>
            </a:pPr>
            <a:endParaRPr lang="en-US" dirty="0"/>
          </a:p>
        </p:txBody>
      </p:sp>
      <p:sp>
        <p:nvSpPr>
          <p:cNvPr id="4" name="Footer Placeholder 3"/>
          <p:cNvSpPr>
            <a:spLocks noGrp="1"/>
          </p:cNvSpPr>
          <p:nvPr>
            <p:ph type="ftr" sz="quarter" idx="11"/>
          </p:nvPr>
        </p:nvSpPr>
        <p:spPr/>
        <p:txBody>
          <a:bodyPr/>
          <a:lstStyle/>
          <a:p>
            <a:r>
              <a:rPr lang="en-US" smtClean="0"/>
              <a:t>Zen: Learn to theme       by Adrian Domingo</a:t>
            </a:r>
            <a:endParaRPr lang="en-US"/>
          </a:p>
        </p:txBody>
      </p:sp>
      <p:sp>
        <p:nvSpPr>
          <p:cNvPr id="5" name="Slide Number Placeholder 4"/>
          <p:cNvSpPr>
            <a:spLocks noGrp="1"/>
          </p:cNvSpPr>
          <p:nvPr>
            <p:ph type="sldNum" sz="quarter" idx="12"/>
          </p:nvPr>
        </p:nvSpPr>
        <p:spPr/>
        <p:txBody>
          <a:bodyPr/>
          <a:lstStyle/>
          <a:p>
            <a:fld id="{9808DF18-FD6F-40C4-934E-0FB2A1E4156D}" type="slidenum">
              <a:rPr lang="en-US" smtClean="0"/>
              <a:t>15</a:t>
            </a:fld>
            <a:endParaRPr lang="en-US"/>
          </a:p>
        </p:txBody>
      </p:sp>
    </p:spTree>
    <p:extLst>
      <p:ext uri="{BB962C8B-B14F-4D97-AF65-F5344CB8AC3E}">
        <p14:creationId xmlns:p14="http://schemas.microsoft.com/office/powerpoint/2010/main" val="133669203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Check installation</a:t>
            </a:r>
            <a:endParaRPr lang="en-US" dirty="0"/>
          </a:p>
        </p:txBody>
      </p:sp>
      <p:sp>
        <p:nvSpPr>
          <p:cNvPr id="3" name="Content Placeholder 2"/>
          <p:cNvSpPr>
            <a:spLocks noGrp="1"/>
          </p:cNvSpPr>
          <p:nvPr>
            <p:ph idx="1"/>
          </p:nvPr>
        </p:nvSpPr>
        <p:spPr/>
        <p:txBody>
          <a:bodyPr/>
          <a:lstStyle/>
          <a:p>
            <a:r>
              <a:rPr lang="en-US" dirty="0" smtClean="0"/>
              <a:t>ruby –v</a:t>
            </a:r>
          </a:p>
          <a:p>
            <a:r>
              <a:rPr lang="en-US" dirty="0" smtClean="0"/>
              <a:t>sass –v</a:t>
            </a:r>
          </a:p>
          <a:p>
            <a:r>
              <a:rPr lang="en-US" dirty="0"/>
              <a:t>c</a:t>
            </a:r>
            <a:r>
              <a:rPr lang="en-US" dirty="0" smtClean="0"/>
              <a:t>ompass -v</a:t>
            </a:r>
          </a:p>
          <a:p>
            <a:endParaRPr lang="en-US" dirty="0"/>
          </a:p>
        </p:txBody>
      </p:sp>
      <p:sp>
        <p:nvSpPr>
          <p:cNvPr id="4" name="Footer Placeholder 3"/>
          <p:cNvSpPr>
            <a:spLocks noGrp="1"/>
          </p:cNvSpPr>
          <p:nvPr>
            <p:ph type="ftr" sz="quarter" idx="11"/>
          </p:nvPr>
        </p:nvSpPr>
        <p:spPr/>
        <p:txBody>
          <a:bodyPr/>
          <a:lstStyle/>
          <a:p>
            <a:r>
              <a:rPr lang="en-US" smtClean="0"/>
              <a:t>Zen: Learn to theme       by Adrian Domingo</a:t>
            </a:r>
            <a:endParaRPr lang="en-US"/>
          </a:p>
        </p:txBody>
      </p:sp>
      <p:sp>
        <p:nvSpPr>
          <p:cNvPr id="5" name="Slide Number Placeholder 4"/>
          <p:cNvSpPr>
            <a:spLocks noGrp="1"/>
          </p:cNvSpPr>
          <p:nvPr>
            <p:ph type="sldNum" sz="quarter" idx="12"/>
          </p:nvPr>
        </p:nvSpPr>
        <p:spPr/>
        <p:txBody>
          <a:bodyPr/>
          <a:lstStyle/>
          <a:p>
            <a:fld id="{9808DF18-FD6F-40C4-934E-0FB2A1E4156D}" type="slidenum">
              <a:rPr lang="en-US" smtClean="0"/>
              <a:t>16</a:t>
            </a:fld>
            <a:endParaRPr lang="en-US"/>
          </a:p>
        </p:txBody>
      </p:sp>
    </p:spTree>
    <p:extLst>
      <p:ext uri="{BB962C8B-B14F-4D97-AF65-F5344CB8AC3E}">
        <p14:creationId xmlns:p14="http://schemas.microsoft.com/office/powerpoint/2010/main" val="14441058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Get Zen</a:t>
            </a:r>
            <a:endParaRPr lang="en-US" dirty="0"/>
          </a:p>
        </p:txBody>
      </p:sp>
      <p:sp>
        <p:nvSpPr>
          <p:cNvPr id="3" name="Content Placeholder 2"/>
          <p:cNvSpPr>
            <a:spLocks noGrp="1"/>
          </p:cNvSpPr>
          <p:nvPr>
            <p:ph idx="1"/>
          </p:nvPr>
        </p:nvSpPr>
        <p:spPr/>
        <p:txBody>
          <a:bodyPr/>
          <a:lstStyle/>
          <a:p>
            <a:r>
              <a:rPr lang="en-US" dirty="0" err="1" smtClean="0"/>
              <a:t>drush</a:t>
            </a:r>
            <a:r>
              <a:rPr lang="en-US" dirty="0" smtClean="0"/>
              <a:t> dl </a:t>
            </a:r>
            <a:r>
              <a:rPr lang="en-US" dirty="0" err="1" smtClean="0"/>
              <a:t>zen</a:t>
            </a:r>
            <a:endParaRPr lang="en-US" dirty="0" smtClean="0"/>
          </a:p>
          <a:p>
            <a:r>
              <a:rPr lang="en-US" dirty="0" smtClean="0"/>
              <a:t>No need to enable it.</a:t>
            </a:r>
          </a:p>
        </p:txBody>
      </p:sp>
      <p:sp>
        <p:nvSpPr>
          <p:cNvPr id="4" name="Footer Placeholder 3"/>
          <p:cNvSpPr>
            <a:spLocks noGrp="1"/>
          </p:cNvSpPr>
          <p:nvPr>
            <p:ph type="ftr" sz="quarter" idx="11"/>
          </p:nvPr>
        </p:nvSpPr>
        <p:spPr/>
        <p:txBody>
          <a:bodyPr/>
          <a:lstStyle/>
          <a:p>
            <a:r>
              <a:rPr lang="en-US" smtClean="0"/>
              <a:t>Zen: Learn to theme       by Adrian Domingo</a:t>
            </a:r>
            <a:endParaRPr lang="en-US"/>
          </a:p>
        </p:txBody>
      </p:sp>
      <p:sp>
        <p:nvSpPr>
          <p:cNvPr id="5" name="Slide Number Placeholder 4"/>
          <p:cNvSpPr>
            <a:spLocks noGrp="1"/>
          </p:cNvSpPr>
          <p:nvPr>
            <p:ph type="sldNum" sz="quarter" idx="12"/>
          </p:nvPr>
        </p:nvSpPr>
        <p:spPr/>
        <p:txBody>
          <a:bodyPr/>
          <a:lstStyle/>
          <a:p>
            <a:fld id="{9808DF18-FD6F-40C4-934E-0FB2A1E4156D}" type="slidenum">
              <a:rPr lang="en-US" smtClean="0"/>
              <a:t>17</a:t>
            </a:fld>
            <a:endParaRPr lang="en-US"/>
          </a:p>
        </p:txBody>
      </p:sp>
    </p:spTree>
    <p:extLst>
      <p:ext uri="{BB962C8B-B14F-4D97-AF65-F5344CB8AC3E}">
        <p14:creationId xmlns:p14="http://schemas.microsoft.com/office/powerpoint/2010/main" val="368937449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Create your subtheme</a:t>
            </a:r>
            <a:endParaRPr lang="en-US" dirty="0"/>
          </a:p>
        </p:txBody>
      </p:sp>
      <p:sp>
        <p:nvSpPr>
          <p:cNvPr id="3" name="Content Placeholder 2"/>
          <p:cNvSpPr>
            <a:spLocks noGrp="1"/>
          </p:cNvSpPr>
          <p:nvPr>
            <p:ph idx="1"/>
          </p:nvPr>
        </p:nvSpPr>
        <p:spPr/>
        <p:txBody>
          <a:bodyPr>
            <a:normAutofit fontScale="62500" lnSpcReduction="20000"/>
          </a:bodyPr>
          <a:lstStyle/>
          <a:p>
            <a:pPr marL="0" indent="0">
              <a:buNone/>
            </a:pPr>
            <a:r>
              <a:rPr lang="en-US" b="1" dirty="0"/>
              <a:t>Copy the STARTERKIT folder at:</a:t>
            </a:r>
            <a:br>
              <a:rPr lang="en-US" b="1" dirty="0"/>
            </a:br>
            <a:r>
              <a:rPr lang="en-US" b="1" dirty="0"/>
              <a:t/>
            </a:r>
            <a:br>
              <a:rPr lang="en-US" b="1" dirty="0"/>
            </a:br>
            <a:r>
              <a:rPr lang="en-US" dirty="0"/>
              <a:t>[drupal7-root]/sites/all/themes/</a:t>
            </a:r>
            <a:r>
              <a:rPr lang="en-US" dirty="0" err="1"/>
              <a:t>zen</a:t>
            </a:r>
            <a:r>
              <a:rPr lang="en-US" dirty="0"/>
              <a:t>/STARTERKIT</a:t>
            </a:r>
            <a:br>
              <a:rPr lang="en-US" dirty="0"/>
            </a:br>
            <a:r>
              <a:rPr lang="en-US" dirty="0"/>
              <a:t/>
            </a:r>
            <a:br>
              <a:rPr lang="en-US" dirty="0"/>
            </a:br>
            <a:r>
              <a:rPr lang="en-US" dirty="0"/>
              <a:t>and put the copy one-level up at:</a:t>
            </a:r>
            <a:br>
              <a:rPr lang="en-US" dirty="0"/>
            </a:br>
            <a:r>
              <a:rPr lang="en-US" dirty="0"/>
              <a:t/>
            </a:r>
            <a:br>
              <a:rPr lang="en-US" dirty="0"/>
            </a:br>
            <a:r>
              <a:rPr lang="en-US" dirty="0"/>
              <a:t>[drupal7-root]/sites/all/themes/STARTERKIT</a:t>
            </a:r>
          </a:p>
          <a:p>
            <a:pPr lvl="1"/>
            <a:endParaRPr lang="en-US" dirty="0"/>
          </a:p>
          <a:p>
            <a:pPr marL="0" indent="0">
              <a:buNone/>
            </a:pPr>
            <a:r>
              <a:rPr lang="en-US" b="1" dirty="0"/>
              <a:t>Rename your new STARTERKIT folder to be your new sub-theme.</a:t>
            </a:r>
            <a:br>
              <a:rPr lang="en-US" b="1" dirty="0"/>
            </a:br>
            <a:r>
              <a:rPr lang="en-US" dirty="0"/>
              <a:t>For example, rename the STARTERKIT folder to </a:t>
            </a:r>
            <a:r>
              <a:rPr lang="en-US" dirty="0" smtClean="0"/>
              <a:t>“</a:t>
            </a:r>
            <a:r>
              <a:rPr lang="en-US" dirty="0" err="1" smtClean="0"/>
              <a:t>zensub</a:t>
            </a:r>
            <a:r>
              <a:rPr lang="en-US" dirty="0" smtClean="0"/>
              <a:t>", </a:t>
            </a:r>
            <a:r>
              <a:rPr lang="en-US" dirty="0"/>
              <a:t>so that it resides at:</a:t>
            </a:r>
            <a:br>
              <a:rPr lang="en-US" dirty="0"/>
            </a:br>
            <a:r>
              <a:rPr lang="en-US" dirty="0"/>
              <a:t/>
            </a:r>
            <a:br>
              <a:rPr lang="en-US" dirty="0"/>
            </a:br>
            <a:r>
              <a:rPr lang="en-US" dirty="0"/>
              <a:t>[drupal7-root]/</a:t>
            </a:r>
            <a:r>
              <a:rPr lang="en-US" dirty="0" smtClean="0"/>
              <a:t>sites/all/themes/</a:t>
            </a:r>
            <a:r>
              <a:rPr lang="en-US" dirty="0" err="1" smtClean="0"/>
              <a:t>zensub</a:t>
            </a:r>
            <a:endParaRPr lang="en-US" dirty="0"/>
          </a:p>
          <a:p>
            <a:endParaRPr lang="en-US" dirty="0"/>
          </a:p>
          <a:p>
            <a:r>
              <a:rPr lang="en-US" dirty="0"/>
              <a:t>IMPORTANT: The name of your sub-theme folder must start with an alphabetic character and can only contain lowercase letters, numbers and underscores.</a:t>
            </a:r>
          </a:p>
          <a:p>
            <a:r>
              <a:rPr lang="en-US" dirty="0"/>
              <a:t>Why? Each theme should reside in its own folder. To make it easier to upgrade Zen, sub-themes should reside in a folder separate from the base theme.</a:t>
            </a:r>
            <a:endParaRPr lang="fil-PH" dirty="0"/>
          </a:p>
          <a:p>
            <a:endParaRPr lang="en-US" dirty="0"/>
          </a:p>
        </p:txBody>
      </p:sp>
      <p:graphicFrame>
        <p:nvGraphicFramePr>
          <p:cNvPr id="6" name="Object 5"/>
          <p:cNvGraphicFramePr>
            <a:graphicFrameLocks noChangeAspect="1"/>
          </p:cNvGraphicFramePr>
          <p:nvPr>
            <p:extLst>
              <p:ext uri="{D42A27DB-BD31-4B8C-83A1-F6EECF244321}">
                <p14:modId xmlns:p14="http://schemas.microsoft.com/office/powerpoint/2010/main" val="520111013"/>
              </p:ext>
            </p:extLst>
          </p:nvPr>
        </p:nvGraphicFramePr>
        <p:xfrm>
          <a:off x="5677739" y="1690689"/>
          <a:ext cx="2222500" cy="1257300"/>
        </p:xfrm>
        <a:graphic>
          <a:graphicData uri="http://schemas.openxmlformats.org/presentationml/2006/ole">
            <mc:AlternateContent xmlns:mc="http://schemas.openxmlformats.org/markup-compatibility/2006">
              <mc:Choice xmlns:v="urn:schemas-microsoft-com:vml" Requires="v">
                <p:oleObj spid="_x0000_s1168" name="Image" r:id="rId3" imgW="2221920" imgH="1257120" progId="Photoshop.Image.13">
                  <p:embed/>
                </p:oleObj>
              </mc:Choice>
              <mc:Fallback>
                <p:oleObj name="Image" r:id="rId3" imgW="2221920" imgH="1257120" progId="Photoshop.Image.13">
                  <p:embed/>
                  <p:pic>
                    <p:nvPicPr>
                      <p:cNvPr id="0" name=""/>
                      <p:cNvPicPr/>
                      <p:nvPr/>
                    </p:nvPicPr>
                    <p:blipFill>
                      <a:blip r:embed="rId4"/>
                      <a:stretch>
                        <a:fillRect/>
                      </a:stretch>
                    </p:blipFill>
                    <p:spPr>
                      <a:xfrm>
                        <a:off x="5677739" y="1690689"/>
                        <a:ext cx="2222500" cy="1257300"/>
                      </a:xfrm>
                      <a:prstGeom prst="rect">
                        <a:avLst/>
                      </a:prstGeom>
                    </p:spPr>
                  </p:pic>
                </p:oleObj>
              </mc:Fallback>
            </mc:AlternateContent>
          </a:graphicData>
        </a:graphic>
      </p:graphicFrame>
      <p:sp>
        <p:nvSpPr>
          <p:cNvPr id="4" name="Footer Placeholder 3"/>
          <p:cNvSpPr>
            <a:spLocks noGrp="1"/>
          </p:cNvSpPr>
          <p:nvPr>
            <p:ph type="ftr" sz="quarter" idx="11"/>
          </p:nvPr>
        </p:nvSpPr>
        <p:spPr/>
        <p:txBody>
          <a:bodyPr/>
          <a:lstStyle/>
          <a:p>
            <a:r>
              <a:rPr lang="en-US" smtClean="0"/>
              <a:t>Zen: Learn to theme       by Adrian Domingo</a:t>
            </a:r>
            <a:endParaRPr lang="en-US"/>
          </a:p>
        </p:txBody>
      </p:sp>
      <p:sp>
        <p:nvSpPr>
          <p:cNvPr id="5" name="Slide Number Placeholder 4"/>
          <p:cNvSpPr>
            <a:spLocks noGrp="1"/>
          </p:cNvSpPr>
          <p:nvPr>
            <p:ph type="sldNum" sz="quarter" idx="12"/>
          </p:nvPr>
        </p:nvSpPr>
        <p:spPr/>
        <p:txBody>
          <a:bodyPr/>
          <a:lstStyle/>
          <a:p>
            <a:fld id="{9808DF18-FD6F-40C4-934E-0FB2A1E4156D}" type="slidenum">
              <a:rPr lang="en-US" smtClean="0"/>
              <a:t>18</a:t>
            </a:fld>
            <a:endParaRPr lang="en-US"/>
          </a:p>
        </p:txBody>
      </p:sp>
    </p:spTree>
    <p:extLst>
      <p:ext uri="{BB962C8B-B14F-4D97-AF65-F5344CB8AC3E}">
        <p14:creationId xmlns:p14="http://schemas.microsoft.com/office/powerpoint/2010/main" val="285260576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Create your subtheme</a:t>
            </a:r>
          </a:p>
        </p:txBody>
      </p:sp>
      <p:sp>
        <p:nvSpPr>
          <p:cNvPr id="3" name="Content Placeholder 2"/>
          <p:cNvSpPr>
            <a:spLocks noGrp="1"/>
          </p:cNvSpPr>
          <p:nvPr>
            <p:ph idx="1"/>
          </p:nvPr>
        </p:nvSpPr>
        <p:spPr>
          <a:xfrm>
            <a:off x="628650" y="1825625"/>
            <a:ext cx="5211433" cy="4351338"/>
          </a:xfrm>
        </p:spPr>
        <p:txBody>
          <a:bodyPr>
            <a:normAutofit/>
          </a:bodyPr>
          <a:lstStyle/>
          <a:p>
            <a:pPr marL="228600" lvl="1">
              <a:spcBef>
                <a:spcPts val="1000"/>
              </a:spcBef>
            </a:pPr>
            <a:r>
              <a:rPr lang="en-US" b="1" dirty="0"/>
              <a:t>Rename the "STARTERKIT.info.txt" file, in your new sub-theme folder, to include the name of your new sub-theme; and remove the ".txt" extension.</a:t>
            </a:r>
            <a:br>
              <a:rPr lang="en-US" b="1" dirty="0"/>
            </a:br>
            <a:r>
              <a:rPr lang="en-US" dirty="0"/>
              <a:t/>
            </a:r>
            <a:br>
              <a:rPr lang="en-US" dirty="0"/>
            </a:br>
            <a:r>
              <a:rPr lang="en-US" dirty="0"/>
              <a:t>For example, rename the file:</a:t>
            </a:r>
            <a:br>
              <a:rPr lang="en-US" dirty="0"/>
            </a:br>
            <a:r>
              <a:rPr lang="en-US" dirty="0" smtClean="0"/>
              <a:t>sites/all/themes/</a:t>
            </a:r>
            <a:r>
              <a:rPr lang="en-US" dirty="0" err="1" smtClean="0"/>
              <a:t>zensub</a:t>
            </a:r>
            <a:r>
              <a:rPr lang="en-US" dirty="0" smtClean="0"/>
              <a:t>/STARTERKIT.info.txt</a:t>
            </a:r>
            <a:br>
              <a:rPr lang="en-US" dirty="0" smtClean="0"/>
            </a:br>
            <a:r>
              <a:rPr lang="en-US" dirty="0"/>
              <a:t/>
            </a:r>
            <a:br>
              <a:rPr lang="en-US" dirty="0"/>
            </a:br>
            <a:r>
              <a:rPr lang="en-US" dirty="0"/>
              <a:t>to:</a:t>
            </a:r>
            <a:br>
              <a:rPr lang="en-US" dirty="0"/>
            </a:br>
            <a:r>
              <a:rPr lang="en-US" dirty="0" smtClean="0"/>
              <a:t>sites/all/themes/zensub/zensub.info</a:t>
            </a:r>
            <a:endParaRPr lang="en-US" dirty="0"/>
          </a:p>
          <a:p>
            <a:endParaRPr lang="en-US" dirty="0"/>
          </a:p>
        </p:txBody>
      </p:sp>
      <p:graphicFrame>
        <p:nvGraphicFramePr>
          <p:cNvPr id="4" name="Object 3"/>
          <p:cNvGraphicFramePr>
            <a:graphicFrameLocks noChangeAspect="1"/>
          </p:cNvGraphicFramePr>
          <p:nvPr>
            <p:extLst>
              <p:ext uri="{D42A27DB-BD31-4B8C-83A1-F6EECF244321}">
                <p14:modId xmlns:p14="http://schemas.microsoft.com/office/powerpoint/2010/main" val="1348043666"/>
              </p:ext>
            </p:extLst>
          </p:nvPr>
        </p:nvGraphicFramePr>
        <p:xfrm>
          <a:off x="5908882" y="1825625"/>
          <a:ext cx="2847888" cy="4442304"/>
        </p:xfrm>
        <a:graphic>
          <a:graphicData uri="http://schemas.openxmlformats.org/presentationml/2006/ole">
            <mc:AlternateContent xmlns:mc="http://schemas.openxmlformats.org/markup-compatibility/2006">
              <mc:Choice xmlns:v="urn:schemas-microsoft-com:vml" Requires="v">
                <p:oleObj spid="_x0000_s3210" name="Image" r:id="rId3" imgW="3606120" imgH="5625360" progId="Photoshop.Image.13">
                  <p:embed/>
                </p:oleObj>
              </mc:Choice>
              <mc:Fallback>
                <p:oleObj name="Image" r:id="rId3" imgW="3606120" imgH="5625360" progId="Photoshop.Image.13">
                  <p:embed/>
                  <p:pic>
                    <p:nvPicPr>
                      <p:cNvPr id="0" name=""/>
                      <p:cNvPicPr/>
                      <p:nvPr/>
                    </p:nvPicPr>
                    <p:blipFill>
                      <a:blip r:embed="rId4"/>
                      <a:stretch>
                        <a:fillRect/>
                      </a:stretch>
                    </p:blipFill>
                    <p:spPr>
                      <a:xfrm>
                        <a:off x="5908882" y="1825625"/>
                        <a:ext cx="2847888" cy="4442304"/>
                      </a:xfrm>
                      <a:prstGeom prst="rect">
                        <a:avLst/>
                      </a:prstGeom>
                    </p:spPr>
                  </p:pic>
                </p:oleObj>
              </mc:Fallback>
            </mc:AlternateContent>
          </a:graphicData>
        </a:graphic>
      </p:graphicFrame>
      <p:sp>
        <p:nvSpPr>
          <p:cNvPr id="5" name="Rectangle 4"/>
          <p:cNvSpPr/>
          <p:nvPr/>
        </p:nvSpPr>
        <p:spPr>
          <a:xfrm>
            <a:off x="5978106" y="5771072"/>
            <a:ext cx="1647645" cy="215660"/>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ooter Placeholder 5"/>
          <p:cNvSpPr>
            <a:spLocks noGrp="1"/>
          </p:cNvSpPr>
          <p:nvPr>
            <p:ph type="ftr" sz="quarter" idx="11"/>
          </p:nvPr>
        </p:nvSpPr>
        <p:spPr/>
        <p:txBody>
          <a:bodyPr/>
          <a:lstStyle/>
          <a:p>
            <a:r>
              <a:rPr lang="en-US" smtClean="0"/>
              <a:t>Zen: Learn to theme       by Adrian Domingo</a:t>
            </a:r>
            <a:endParaRPr lang="en-US"/>
          </a:p>
        </p:txBody>
      </p:sp>
      <p:sp>
        <p:nvSpPr>
          <p:cNvPr id="7" name="Slide Number Placeholder 6"/>
          <p:cNvSpPr>
            <a:spLocks noGrp="1"/>
          </p:cNvSpPr>
          <p:nvPr>
            <p:ph type="sldNum" sz="quarter" idx="12"/>
          </p:nvPr>
        </p:nvSpPr>
        <p:spPr/>
        <p:txBody>
          <a:bodyPr/>
          <a:lstStyle/>
          <a:p>
            <a:fld id="{9808DF18-FD6F-40C4-934E-0FB2A1E4156D}" type="slidenum">
              <a:rPr lang="en-US" smtClean="0"/>
              <a:t>19</a:t>
            </a:fld>
            <a:endParaRPr lang="en-US"/>
          </a:p>
        </p:txBody>
      </p:sp>
    </p:spTree>
    <p:extLst>
      <p:ext uri="{BB962C8B-B14F-4D97-AF65-F5344CB8AC3E}">
        <p14:creationId xmlns:p14="http://schemas.microsoft.com/office/powerpoint/2010/main" val="143774369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 need from you.</a:t>
            </a:r>
            <a:endParaRPr lang="en-US" dirty="0"/>
          </a:p>
        </p:txBody>
      </p:sp>
      <p:sp>
        <p:nvSpPr>
          <p:cNvPr id="3" name="Content Placeholder 2"/>
          <p:cNvSpPr>
            <a:spLocks noGrp="1"/>
          </p:cNvSpPr>
          <p:nvPr>
            <p:ph idx="1"/>
          </p:nvPr>
        </p:nvSpPr>
        <p:spPr/>
        <p:txBody>
          <a:bodyPr/>
          <a:lstStyle/>
          <a:p>
            <a:r>
              <a:rPr lang="en-US" dirty="0" smtClean="0"/>
              <a:t>Listen</a:t>
            </a:r>
          </a:p>
          <a:p>
            <a:r>
              <a:rPr lang="en-US" dirty="0" smtClean="0"/>
              <a:t>Follow</a:t>
            </a:r>
          </a:p>
          <a:p>
            <a:r>
              <a:rPr lang="en-US" dirty="0" smtClean="0"/>
              <a:t>Ask Questions</a:t>
            </a:r>
            <a:endParaRPr lang="en-US" dirty="0"/>
          </a:p>
        </p:txBody>
      </p:sp>
      <p:sp>
        <p:nvSpPr>
          <p:cNvPr id="4" name="Footer Placeholder 3"/>
          <p:cNvSpPr>
            <a:spLocks noGrp="1"/>
          </p:cNvSpPr>
          <p:nvPr>
            <p:ph type="ftr" sz="quarter" idx="11"/>
          </p:nvPr>
        </p:nvSpPr>
        <p:spPr/>
        <p:txBody>
          <a:bodyPr/>
          <a:lstStyle/>
          <a:p>
            <a:r>
              <a:rPr lang="en-US" smtClean="0"/>
              <a:t>Zen: Learn to theme       by Adrian Domingo</a:t>
            </a:r>
            <a:endParaRPr lang="en-US"/>
          </a:p>
        </p:txBody>
      </p:sp>
      <p:sp>
        <p:nvSpPr>
          <p:cNvPr id="5" name="Slide Number Placeholder 4"/>
          <p:cNvSpPr>
            <a:spLocks noGrp="1"/>
          </p:cNvSpPr>
          <p:nvPr>
            <p:ph type="sldNum" sz="quarter" idx="12"/>
          </p:nvPr>
        </p:nvSpPr>
        <p:spPr/>
        <p:txBody>
          <a:bodyPr/>
          <a:lstStyle/>
          <a:p>
            <a:fld id="{9808DF18-FD6F-40C4-934E-0FB2A1E4156D}" type="slidenum">
              <a:rPr lang="en-US" smtClean="0"/>
              <a:t>2</a:t>
            </a:fld>
            <a:endParaRPr lang="en-US"/>
          </a:p>
        </p:txBody>
      </p:sp>
    </p:spTree>
    <p:extLst>
      <p:ext uri="{BB962C8B-B14F-4D97-AF65-F5344CB8AC3E}">
        <p14:creationId xmlns:p14="http://schemas.microsoft.com/office/powerpoint/2010/main" val="51226523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Create your subtheme</a:t>
            </a:r>
          </a:p>
        </p:txBody>
      </p:sp>
      <p:sp>
        <p:nvSpPr>
          <p:cNvPr id="3" name="Content Placeholder 2"/>
          <p:cNvSpPr>
            <a:spLocks noGrp="1"/>
          </p:cNvSpPr>
          <p:nvPr>
            <p:ph idx="1"/>
          </p:nvPr>
        </p:nvSpPr>
        <p:spPr>
          <a:xfrm>
            <a:off x="628650" y="1825626"/>
            <a:ext cx="7609576" cy="2551082"/>
          </a:xfrm>
        </p:spPr>
        <p:txBody>
          <a:bodyPr>
            <a:normAutofit fontScale="92500" lnSpcReduction="20000"/>
          </a:bodyPr>
          <a:lstStyle/>
          <a:p>
            <a:pPr marL="228600" lvl="1">
              <a:spcBef>
                <a:spcPts val="1000"/>
              </a:spcBef>
            </a:pPr>
            <a:r>
              <a:rPr lang="en-US" dirty="0"/>
              <a:t>Edit your new .info file: Change the "name" and "description" fields.</a:t>
            </a:r>
            <a:br>
              <a:rPr lang="en-US" dirty="0"/>
            </a:br>
            <a:r>
              <a:rPr lang="en-US" dirty="0"/>
              <a:t/>
            </a:r>
            <a:br>
              <a:rPr lang="en-US" dirty="0"/>
            </a:br>
            <a:r>
              <a:rPr lang="en-US" dirty="0"/>
              <a:t>That is the name and description that accompanies your new sub-theme on your site's "Appearance" page.</a:t>
            </a:r>
            <a:br>
              <a:rPr lang="en-US" dirty="0"/>
            </a:br>
            <a:r>
              <a:rPr lang="en-US" dirty="0"/>
              <a:t/>
            </a:r>
            <a:br>
              <a:rPr lang="en-US" dirty="0"/>
            </a:br>
            <a:r>
              <a:rPr lang="en-US" dirty="0"/>
              <a:t>Note: Instead of your having used "A Zen sub-theme", you can type anything you like for the 'description'. You can even use some HTML in that description, including &lt;a </a:t>
            </a:r>
            <a:r>
              <a:rPr lang="en-US" dirty="0" err="1"/>
              <a:t>href</a:t>
            </a:r>
            <a:r>
              <a:rPr lang="en-US" dirty="0"/>
              <a:t>...&gt;...&lt;/a&gt; hyper-links.</a:t>
            </a:r>
          </a:p>
          <a:p>
            <a:endParaRPr lang="en-US" dirty="0"/>
          </a:p>
        </p:txBody>
      </p:sp>
      <p:graphicFrame>
        <p:nvGraphicFramePr>
          <p:cNvPr id="4" name="Object 3"/>
          <p:cNvGraphicFramePr>
            <a:graphicFrameLocks noChangeAspect="1"/>
          </p:cNvGraphicFramePr>
          <p:nvPr>
            <p:extLst>
              <p:ext uri="{D42A27DB-BD31-4B8C-83A1-F6EECF244321}">
                <p14:modId xmlns:p14="http://schemas.microsoft.com/office/powerpoint/2010/main" val="2948042037"/>
              </p:ext>
            </p:extLst>
          </p:nvPr>
        </p:nvGraphicFramePr>
        <p:xfrm>
          <a:off x="333106" y="4376707"/>
          <a:ext cx="8393112" cy="2159000"/>
        </p:xfrm>
        <a:graphic>
          <a:graphicData uri="http://schemas.openxmlformats.org/presentationml/2006/ole">
            <mc:AlternateContent xmlns:mc="http://schemas.openxmlformats.org/markup-compatibility/2006">
              <mc:Choice xmlns:v="urn:schemas-microsoft-com:vml" Requires="v">
                <p:oleObj spid="_x0000_s4231" name="Image" r:id="rId3" imgW="8393400" imgH="2158560" progId="Photoshop.Image.13">
                  <p:embed/>
                </p:oleObj>
              </mc:Choice>
              <mc:Fallback>
                <p:oleObj name="Image" r:id="rId3" imgW="8393400" imgH="2158560" progId="Photoshop.Image.13">
                  <p:embed/>
                  <p:pic>
                    <p:nvPicPr>
                      <p:cNvPr id="0" name=""/>
                      <p:cNvPicPr/>
                      <p:nvPr/>
                    </p:nvPicPr>
                    <p:blipFill>
                      <a:blip r:embed="rId4"/>
                      <a:stretch>
                        <a:fillRect/>
                      </a:stretch>
                    </p:blipFill>
                    <p:spPr>
                      <a:xfrm>
                        <a:off x="333106" y="4376707"/>
                        <a:ext cx="8393112" cy="2159000"/>
                      </a:xfrm>
                      <a:prstGeom prst="rect">
                        <a:avLst/>
                      </a:prstGeom>
                    </p:spPr>
                  </p:pic>
                </p:oleObj>
              </mc:Fallback>
            </mc:AlternateContent>
          </a:graphicData>
        </a:graphic>
      </p:graphicFrame>
      <p:sp>
        <p:nvSpPr>
          <p:cNvPr id="5" name="Footer Placeholder 4"/>
          <p:cNvSpPr>
            <a:spLocks noGrp="1"/>
          </p:cNvSpPr>
          <p:nvPr>
            <p:ph type="ftr" sz="quarter" idx="11"/>
          </p:nvPr>
        </p:nvSpPr>
        <p:spPr/>
        <p:txBody>
          <a:bodyPr/>
          <a:lstStyle/>
          <a:p>
            <a:r>
              <a:rPr lang="en-US" smtClean="0"/>
              <a:t>Zen: Learn to theme       by Adrian Domingo</a:t>
            </a:r>
            <a:endParaRPr lang="en-US"/>
          </a:p>
        </p:txBody>
      </p:sp>
      <p:sp>
        <p:nvSpPr>
          <p:cNvPr id="6" name="Slide Number Placeholder 5"/>
          <p:cNvSpPr>
            <a:spLocks noGrp="1"/>
          </p:cNvSpPr>
          <p:nvPr>
            <p:ph type="sldNum" sz="quarter" idx="12"/>
          </p:nvPr>
        </p:nvSpPr>
        <p:spPr/>
        <p:txBody>
          <a:bodyPr/>
          <a:lstStyle/>
          <a:p>
            <a:fld id="{9808DF18-FD6F-40C4-934E-0FB2A1E4156D}" type="slidenum">
              <a:rPr lang="en-US" smtClean="0"/>
              <a:t>20</a:t>
            </a:fld>
            <a:endParaRPr lang="en-US"/>
          </a:p>
        </p:txBody>
      </p:sp>
    </p:spTree>
    <p:extLst>
      <p:ext uri="{BB962C8B-B14F-4D97-AF65-F5344CB8AC3E}">
        <p14:creationId xmlns:p14="http://schemas.microsoft.com/office/powerpoint/2010/main" val="269259743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Create your subtheme</a:t>
            </a:r>
            <a:endParaRPr lang="en-US" dirty="0"/>
          </a:p>
        </p:txBody>
      </p:sp>
      <p:sp>
        <p:nvSpPr>
          <p:cNvPr id="3" name="Content Placeholder 2"/>
          <p:cNvSpPr>
            <a:spLocks noGrp="1"/>
          </p:cNvSpPr>
          <p:nvPr>
            <p:ph idx="1"/>
          </p:nvPr>
        </p:nvSpPr>
        <p:spPr>
          <a:xfrm>
            <a:off x="628650" y="1825625"/>
            <a:ext cx="4521320" cy="4351338"/>
          </a:xfrm>
        </p:spPr>
        <p:txBody>
          <a:bodyPr>
            <a:normAutofit/>
          </a:bodyPr>
          <a:lstStyle/>
          <a:p>
            <a:pPr marL="228600" lvl="1">
              <a:spcBef>
                <a:spcPts val="1000"/>
              </a:spcBef>
            </a:pPr>
            <a:r>
              <a:rPr lang="en-US" b="1" dirty="0"/>
              <a:t>Edit your sub-theme to use the proper function names</a:t>
            </a:r>
            <a:r>
              <a:rPr lang="en-US" b="1" dirty="0" smtClean="0"/>
              <a:t>.</a:t>
            </a:r>
          </a:p>
          <a:p>
            <a:pPr marL="685800" lvl="2">
              <a:spcBef>
                <a:spcPts val="1000"/>
              </a:spcBef>
            </a:pPr>
            <a:r>
              <a:rPr lang="en-US" b="1" dirty="0" err="1" smtClean="0"/>
              <a:t>template.php</a:t>
            </a:r>
            <a:endParaRPr lang="en-US" b="1" dirty="0" smtClean="0"/>
          </a:p>
          <a:p>
            <a:pPr marL="685800" lvl="2">
              <a:spcBef>
                <a:spcPts val="1000"/>
              </a:spcBef>
            </a:pPr>
            <a:r>
              <a:rPr lang="en-US" b="1" dirty="0" smtClean="0"/>
              <a:t>theme-</a:t>
            </a:r>
            <a:r>
              <a:rPr lang="en-US" b="1" dirty="0" err="1" smtClean="0"/>
              <a:t>settings.php</a:t>
            </a:r>
            <a:r>
              <a:rPr lang="en-US" dirty="0" smtClean="0"/>
              <a:t> </a:t>
            </a:r>
          </a:p>
          <a:p>
            <a:pPr marL="228600" lvl="1">
              <a:spcBef>
                <a:spcPts val="1000"/>
              </a:spcBef>
            </a:pPr>
            <a:r>
              <a:rPr lang="en-US" dirty="0" smtClean="0"/>
              <a:t>replace </a:t>
            </a:r>
            <a:r>
              <a:rPr lang="en-US" dirty="0"/>
              <a:t>ALL occurrences of "STARTERKIT" with the name of your sub-theme.</a:t>
            </a:r>
            <a:r>
              <a:rPr lang="en-US" b="1" dirty="0"/>
              <a:t/>
            </a:r>
            <a:br>
              <a:rPr lang="en-US" b="1" dirty="0"/>
            </a:br>
            <a:r>
              <a:rPr lang="en-US" b="1" dirty="0"/>
              <a:t/>
            </a:r>
            <a:br>
              <a:rPr lang="en-US" b="1" dirty="0"/>
            </a:br>
            <a:r>
              <a:rPr lang="en-US" dirty="0"/>
              <a:t>It’s recommended to use an editor with the “Replace All” functionality.</a:t>
            </a:r>
          </a:p>
          <a:p>
            <a:endParaRPr lang="en-US" dirty="0"/>
          </a:p>
        </p:txBody>
      </p:sp>
      <p:graphicFrame>
        <p:nvGraphicFramePr>
          <p:cNvPr id="6" name="Object 5"/>
          <p:cNvGraphicFramePr>
            <a:graphicFrameLocks noChangeAspect="1"/>
          </p:cNvGraphicFramePr>
          <p:nvPr>
            <p:extLst>
              <p:ext uri="{D42A27DB-BD31-4B8C-83A1-F6EECF244321}">
                <p14:modId xmlns:p14="http://schemas.microsoft.com/office/powerpoint/2010/main" val="714076811"/>
              </p:ext>
            </p:extLst>
          </p:nvPr>
        </p:nvGraphicFramePr>
        <p:xfrm>
          <a:off x="5380157" y="1690689"/>
          <a:ext cx="3135193" cy="2204502"/>
        </p:xfrm>
        <a:graphic>
          <a:graphicData uri="http://schemas.openxmlformats.org/presentationml/2006/ole">
            <mc:AlternateContent xmlns:mc="http://schemas.openxmlformats.org/markup-compatibility/2006">
              <mc:Choice xmlns:v="urn:schemas-microsoft-com:vml" Requires="v">
                <p:oleObj spid="_x0000_s2316" name="Image" r:id="rId3" imgW="5599800" imgH="3936240" progId="Photoshop.Image.13">
                  <p:embed/>
                </p:oleObj>
              </mc:Choice>
              <mc:Fallback>
                <p:oleObj name="Image" r:id="rId3" imgW="5599800" imgH="3936240" progId="Photoshop.Image.13">
                  <p:embed/>
                  <p:pic>
                    <p:nvPicPr>
                      <p:cNvPr id="0" name=""/>
                      <p:cNvPicPr/>
                      <p:nvPr/>
                    </p:nvPicPr>
                    <p:blipFill>
                      <a:blip r:embed="rId4"/>
                      <a:stretch>
                        <a:fillRect/>
                      </a:stretch>
                    </p:blipFill>
                    <p:spPr>
                      <a:xfrm>
                        <a:off x="5380157" y="1690689"/>
                        <a:ext cx="3135193" cy="2204502"/>
                      </a:xfrm>
                      <a:prstGeom prst="rect">
                        <a:avLst/>
                      </a:prstGeom>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2587741854"/>
              </p:ext>
            </p:extLst>
          </p:nvPr>
        </p:nvGraphicFramePr>
        <p:xfrm>
          <a:off x="5380157" y="4030127"/>
          <a:ext cx="3135193" cy="2204502"/>
        </p:xfrm>
        <a:graphic>
          <a:graphicData uri="http://schemas.openxmlformats.org/presentationml/2006/ole">
            <mc:AlternateContent xmlns:mc="http://schemas.openxmlformats.org/markup-compatibility/2006">
              <mc:Choice xmlns:v="urn:schemas-microsoft-com:vml" Requires="v">
                <p:oleObj spid="_x0000_s2317" name="Image" r:id="rId5" imgW="5599800" imgH="3936240" progId="Photoshop.Image.13">
                  <p:embed/>
                </p:oleObj>
              </mc:Choice>
              <mc:Fallback>
                <p:oleObj name="Image" r:id="rId5" imgW="5599800" imgH="3936240" progId="Photoshop.Image.13">
                  <p:embed/>
                  <p:pic>
                    <p:nvPicPr>
                      <p:cNvPr id="0" name=""/>
                      <p:cNvPicPr/>
                      <p:nvPr/>
                    </p:nvPicPr>
                    <p:blipFill>
                      <a:blip r:embed="rId6"/>
                      <a:stretch>
                        <a:fillRect/>
                      </a:stretch>
                    </p:blipFill>
                    <p:spPr>
                      <a:xfrm>
                        <a:off x="5380157" y="4030127"/>
                        <a:ext cx="3135193" cy="2204502"/>
                      </a:xfrm>
                      <a:prstGeom prst="rect">
                        <a:avLst/>
                      </a:prstGeom>
                    </p:spPr>
                  </p:pic>
                </p:oleObj>
              </mc:Fallback>
            </mc:AlternateContent>
          </a:graphicData>
        </a:graphic>
      </p:graphicFrame>
      <p:sp>
        <p:nvSpPr>
          <p:cNvPr id="4" name="Footer Placeholder 3"/>
          <p:cNvSpPr>
            <a:spLocks noGrp="1"/>
          </p:cNvSpPr>
          <p:nvPr>
            <p:ph type="ftr" sz="quarter" idx="11"/>
          </p:nvPr>
        </p:nvSpPr>
        <p:spPr/>
        <p:txBody>
          <a:bodyPr/>
          <a:lstStyle/>
          <a:p>
            <a:r>
              <a:rPr lang="en-US" smtClean="0"/>
              <a:t>Zen: Learn to theme       by Adrian Domingo</a:t>
            </a:r>
            <a:endParaRPr lang="en-US"/>
          </a:p>
        </p:txBody>
      </p:sp>
      <p:sp>
        <p:nvSpPr>
          <p:cNvPr id="5" name="Slide Number Placeholder 4"/>
          <p:cNvSpPr>
            <a:spLocks noGrp="1"/>
          </p:cNvSpPr>
          <p:nvPr>
            <p:ph type="sldNum" sz="quarter" idx="12"/>
          </p:nvPr>
        </p:nvSpPr>
        <p:spPr/>
        <p:txBody>
          <a:bodyPr/>
          <a:lstStyle/>
          <a:p>
            <a:fld id="{9808DF18-FD6F-40C4-934E-0FB2A1E4156D}" type="slidenum">
              <a:rPr lang="en-US" smtClean="0"/>
              <a:t>21</a:t>
            </a:fld>
            <a:endParaRPr lang="en-US"/>
          </a:p>
        </p:txBody>
      </p:sp>
    </p:spTree>
    <p:extLst>
      <p:ext uri="{BB962C8B-B14F-4D97-AF65-F5344CB8AC3E}">
        <p14:creationId xmlns:p14="http://schemas.microsoft.com/office/powerpoint/2010/main" val="80783674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Create your subtheme</a:t>
            </a:r>
            <a:endParaRPr lang="en-US" dirty="0"/>
          </a:p>
        </p:txBody>
      </p:sp>
      <p:sp>
        <p:nvSpPr>
          <p:cNvPr id="3" name="Content Placeholder 2"/>
          <p:cNvSpPr>
            <a:spLocks noGrp="1"/>
          </p:cNvSpPr>
          <p:nvPr>
            <p:ph idx="1"/>
          </p:nvPr>
        </p:nvSpPr>
        <p:spPr>
          <a:xfrm>
            <a:off x="628650" y="1825625"/>
            <a:ext cx="5496105" cy="4351338"/>
          </a:xfrm>
        </p:spPr>
        <p:txBody>
          <a:bodyPr>
            <a:normAutofit lnSpcReduction="10000"/>
          </a:bodyPr>
          <a:lstStyle/>
          <a:p>
            <a:pPr marL="171450" lvl="1" indent="0">
              <a:buNone/>
            </a:pPr>
            <a:r>
              <a:rPr lang="en-US" b="1" dirty="0"/>
              <a:t>Set your new sub-theme as your website's default theme.</a:t>
            </a:r>
            <a:br>
              <a:rPr lang="en-US" b="1" dirty="0"/>
            </a:br>
            <a:r>
              <a:rPr lang="en-US" b="1" dirty="0"/>
              <a:t/>
            </a:r>
            <a:br>
              <a:rPr lang="en-US" b="1" dirty="0"/>
            </a:br>
            <a:r>
              <a:rPr lang="en-US" dirty="0"/>
              <a:t>Log in as an administrator on your Drupal site.</a:t>
            </a:r>
            <a:br>
              <a:rPr lang="en-US" dirty="0"/>
            </a:br>
            <a:r>
              <a:rPr lang="en-US" dirty="0"/>
              <a:t/>
            </a:r>
            <a:br>
              <a:rPr lang="en-US" dirty="0"/>
            </a:br>
            <a:r>
              <a:rPr lang="en-US" dirty="0"/>
              <a:t>Go to the "Appearance" page at admin/appearance, and click the link "Enable and set default" for your new sub-theme.</a:t>
            </a:r>
          </a:p>
          <a:p>
            <a:pPr marL="171450" lvl="1" indent="0">
              <a:buNone/>
            </a:pPr>
            <a:endParaRPr lang="en-US" dirty="0"/>
          </a:p>
          <a:p>
            <a:pPr marL="171450" lvl="1" indent="0">
              <a:buNone/>
            </a:pPr>
            <a:r>
              <a:rPr lang="en-US" sz="1200" dirty="0"/>
              <a:t>NOTE: When you change any files in your subtheme (</a:t>
            </a:r>
            <a:r>
              <a:rPr lang="en-US" sz="1200" dirty="0" err="1"/>
              <a:t>template.php</a:t>
            </a:r>
            <a:r>
              <a:rPr lang="en-US" sz="1200" dirty="0"/>
              <a:t> or template files), Drupal 7 might be caching them. </a:t>
            </a:r>
            <a:r>
              <a:rPr lang="en-US" sz="1200" b="1" dirty="0"/>
              <a:t>To apply any new changes to any of those files, simply visit your site's "Appearance" page at [dupal7-root]/admin/appearance.</a:t>
            </a:r>
            <a:endParaRPr lang="en-US" sz="1200" dirty="0"/>
          </a:p>
        </p:txBody>
      </p:sp>
      <p:graphicFrame>
        <p:nvGraphicFramePr>
          <p:cNvPr id="4" name="Object 3"/>
          <p:cNvGraphicFramePr>
            <a:graphicFrameLocks noChangeAspect="1"/>
          </p:cNvGraphicFramePr>
          <p:nvPr>
            <p:extLst>
              <p:ext uri="{D42A27DB-BD31-4B8C-83A1-F6EECF244321}">
                <p14:modId xmlns:p14="http://schemas.microsoft.com/office/powerpoint/2010/main" val="3104361844"/>
              </p:ext>
            </p:extLst>
          </p:nvPr>
        </p:nvGraphicFramePr>
        <p:xfrm>
          <a:off x="6124755" y="796820"/>
          <a:ext cx="3006401" cy="2765889"/>
        </p:xfrm>
        <a:graphic>
          <a:graphicData uri="http://schemas.openxmlformats.org/presentationml/2006/ole">
            <mc:AlternateContent xmlns:mc="http://schemas.openxmlformats.org/markup-compatibility/2006">
              <mc:Choice xmlns:v="urn:schemas-microsoft-com:vml" Requires="v">
                <p:oleObj spid="_x0000_s5251" name="Image" r:id="rId3" imgW="3492000" imgH="3212640" progId="Photoshop.Image.13">
                  <p:embed/>
                </p:oleObj>
              </mc:Choice>
              <mc:Fallback>
                <p:oleObj name="Image" r:id="rId3" imgW="3492000" imgH="3212640" progId="Photoshop.Image.13">
                  <p:embed/>
                  <p:pic>
                    <p:nvPicPr>
                      <p:cNvPr id="0" name=""/>
                      <p:cNvPicPr/>
                      <p:nvPr/>
                    </p:nvPicPr>
                    <p:blipFill>
                      <a:blip r:embed="rId4"/>
                      <a:stretch>
                        <a:fillRect/>
                      </a:stretch>
                    </p:blipFill>
                    <p:spPr>
                      <a:xfrm>
                        <a:off x="6124755" y="796820"/>
                        <a:ext cx="3006401" cy="2765889"/>
                      </a:xfrm>
                      <a:prstGeom prst="rect">
                        <a:avLst/>
                      </a:prstGeom>
                    </p:spPr>
                  </p:pic>
                </p:oleObj>
              </mc:Fallback>
            </mc:AlternateContent>
          </a:graphicData>
        </a:graphic>
      </p:graphicFrame>
      <p:sp>
        <p:nvSpPr>
          <p:cNvPr id="5" name="Rectangle 4"/>
          <p:cNvSpPr/>
          <p:nvPr/>
        </p:nvSpPr>
        <p:spPr>
          <a:xfrm>
            <a:off x="7056407" y="3088257"/>
            <a:ext cx="1759789" cy="27604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ooter Placeholder 5"/>
          <p:cNvSpPr>
            <a:spLocks noGrp="1"/>
          </p:cNvSpPr>
          <p:nvPr>
            <p:ph type="ftr" sz="quarter" idx="11"/>
          </p:nvPr>
        </p:nvSpPr>
        <p:spPr/>
        <p:txBody>
          <a:bodyPr/>
          <a:lstStyle/>
          <a:p>
            <a:r>
              <a:rPr lang="en-US" smtClean="0"/>
              <a:t>Zen: Learn to theme       by Adrian Domingo</a:t>
            </a:r>
            <a:endParaRPr lang="en-US"/>
          </a:p>
        </p:txBody>
      </p:sp>
      <p:sp>
        <p:nvSpPr>
          <p:cNvPr id="7" name="Slide Number Placeholder 6"/>
          <p:cNvSpPr>
            <a:spLocks noGrp="1"/>
          </p:cNvSpPr>
          <p:nvPr>
            <p:ph type="sldNum" sz="quarter" idx="12"/>
          </p:nvPr>
        </p:nvSpPr>
        <p:spPr/>
        <p:txBody>
          <a:bodyPr/>
          <a:lstStyle/>
          <a:p>
            <a:fld id="{9808DF18-FD6F-40C4-934E-0FB2A1E4156D}" type="slidenum">
              <a:rPr lang="en-US" smtClean="0"/>
              <a:t>22</a:t>
            </a:fld>
            <a:endParaRPr lang="en-US"/>
          </a:p>
        </p:txBody>
      </p:sp>
    </p:spTree>
    <p:extLst>
      <p:ext uri="{BB962C8B-B14F-4D97-AF65-F5344CB8AC3E}">
        <p14:creationId xmlns:p14="http://schemas.microsoft.com/office/powerpoint/2010/main" val="413053479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Create your subtheme</a:t>
            </a:r>
          </a:p>
        </p:txBody>
      </p:sp>
      <p:sp>
        <p:nvSpPr>
          <p:cNvPr id="3" name="Content Placeholder 2"/>
          <p:cNvSpPr>
            <a:spLocks noGrp="1"/>
          </p:cNvSpPr>
          <p:nvPr>
            <p:ph idx="1"/>
          </p:nvPr>
        </p:nvSpPr>
        <p:spPr/>
        <p:txBody>
          <a:bodyPr/>
          <a:lstStyle/>
          <a:p>
            <a:pPr marL="0" indent="0">
              <a:buNone/>
            </a:pPr>
            <a:r>
              <a:rPr lang="en-US" dirty="0" smtClean="0"/>
              <a:t>Congrats! Your subtheme is created.</a:t>
            </a:r>
          </a:p>
          <a:p>
            <a:pPr marL="0" indent="0">
              <a:buNone/>
            </a:pPr>
            <a:endParaRPr lang="en-US" dirty="0"/>
          </a:p>
          <a:p>
            <a:pPr marL="0" indent="0">
              <a:buNone/>
            </a:pPr>
            <a:r>
              <a:rPr lang="en-US" dirty="0" smtClean="0"/>
              <a:t>Next step: Customizing</a:t>
            </a:r>
            <a:endParaRPr lang="en-US" dirty="0"/>
          </a:p>
        </p:txBody>
      </p:sp>
      <p:sp>
        <p:nvSpPr>
          <p:cNvPr id="4" name="Footer Placeholder 3"/>
          <p:cNvSpPr>
            <a:spLocks noGrp="1"/>
          </p:cNvSpPr>
          <p:nvPr>
            <p:ph type="ftr" sz="quarter" idx="11"/>
          </p:nvPr>
        </p:nvSpPr>
        <p:spPr/>
        <p:txBody>
          <a:bodyPr/>
          <a:lstStyle/>
          <a:p>
            <a:r>
              <a:rPr lang="en-US" smtClean="0"/>
              <a:t>Zen: Learn to theme       by Adrian Domingo</a:t>
            </a:r>
            <a:endParaRPr lang="en-US"/>
          </a:p>
        </p:txBody>
      </p:sp>
      <p:sp>
        <p:nvSpPr>
          <p:cNvPr id="5" name="Slide Number Placeholder 4"/>
          <p:cNvSpPr>
            <a:spLocks noGrp="1"/>
          </p:cNvSpPr>
          <p:nvPr>
            <p:ph type="sldNum" sz="quarter" idx="12"/>
          </p:nvPr>
        </p:nvSpPr>
        <p:spPr/>
        <p:txBody>
          <a:bodyPr/>
          <a:lstStyle/>
          <a:p>
            <a:fld id="{9808DF18-FD6F-40C4-934E-0FB2A1E4156D}" type="slidenum">
              <a:rPr lang="en-US" smtClean="0"/>
              <a:t>23</a:t>
            </a:fld>
            <a:endParaRPr lang="en-US"/>
          </a:p>
        </p:txBody>
      </p:sp>
    </p:spTree>
    <p:extLst>
      <p:ext uri="{BB962C8B-B14F-4D97-AF65-F5344CB8AC3E}">
        <p14:creationId xmlns:p14="http://schemas.microsoft.com/office/powerpoint/2010/main" val="308085682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Customizing your subtheme</a:t>
            </a:r>
          </a:p>
        </p:txBody>
      </p:sp>
      <p:sp>
        <p:nvSpPr>
          <p:cNvPr id="3" name="Content Placeholder 2"/>
          <p:cNvSpPr>
            <a:spLocks noGrp="1"/>
          </p:cNvSpPr>
          <p:nvPr>
            <p:ph idx="1"/>
          </p:nvPr>
        </p:nvSpPr>
        <p:spPr>
          <a:xfrm>
            <a:off x="628650" y="1825624"/>
            <a:ext cx="8023644" cy="3246707"/>
          </a:xfrm>
        </p:spPr>
        <p:txBody>
          <a:bodyPr>
            <a:normAutofit fontScale="70000" lnSpcReduction="20000"/>
          </a:bodyPr>
          <a:lstStyle/>
          <a:p>
            <a:r>
              <a:rPr lang="en-US" dirty="0" smtClean="0"/>
              <a:t>Using SCSS/SASS in Zen is easy.</a:t>
            </a:r>
          </a:p>
          <a:p>
            <a:r>
              <a:rPr lang="fil-PH" dirty="0"/>
              <a:t>To start developing, in terminal go to your theme directory </a:t>
            </a:r>
            <a:r>
              <a:rPr lang="fil-PH" dirty="0" smtClean="0"/>
              <a:t>and:</a:t>
            </a:r>
          </a:p>
          <a:p>
            <a:pPr marL="0" indent="0">
              <a:buNone/>
            </a:pPr>
            <a:r>
              <a:rPr lang="fil-PH" dirty="0"/>
              <a:t/>
            </a:r>
            <a:br>
              <a:rPr lang="fil-PH" dirty="0"/>
            </a:br>
            <a:r>
              <a:rPr lang="fil-PH" dirty="0" smtClean="0"/>
              <a:t>		</a:t>
            </a:r>
            <a:r>
              <a:rPr lang="fil-PH" sz="2400" dirty="0" smtClean="0">
                <a:latin typeface="Lucida Console" panose="020B0609040504020204" pitchFamily="49" charset="0"/>
              </a:rPr>
              <a:t>compass watch</a:t>
            </a:r>
          </a:p>
          <a:p>
            <a:pPr marL="0" indent="0">
              <a:buNone/>
            </a:pPr>
            <a:endParaRPr lang="fil-PH" sz="2400" dirty="0" smtClean="0">
              <a:latin typeface="Lucida Console" panose="020B0609040504020204" pitchFamily="49" charset="0"/>
            </a:endParaRPr>
          </a:p>
          <a:p>
            <a:r>
              <a:rPr lang="fil-PH" dirty="0" smtClean="0"/>
              <a:t>Compass </a:t>
            </a:r>
            <a:r>
              <a:rPr lang="fil-PH" dirty="0"/>
              <a:t>will automatically detect changes in your scss files</a:t>
            </a:r>
            <a:r>
              <a:rPr lang="fil-PH" dirty="0" smtClean="0"/>
              <a:t>.</a:t>
            </a:r>
          </a:p>
          <a:p>
            <a:endParaRPr lang="fil-PH" dirty="0"/>
          </a:p>
          <a:p>
            <a:r>
              <a:rPr lang="fil-PH" dirty="0" smtClean="0"/>
              <a:t>Or if you want to compile it manually you can:</a:t>
            </a:r>
          </a:p>
          <a:p>
            <a:endParaRPr lang="fil-PH" dirty="0" smtClean="0"/>
          </a:p>
          <a:p>
            <a:pPr marL="0" indent="0">
              <a:buNone/>
            </a:pPr>
            <a:r>
              <a:rPr lang="fil-PH" dirty="0" smtClean="0"/>
              <a:t>		compass compile</a:t>
            </a:r>
            <a:endParaRPr lang="en-US" dirty="0"/>
          </a:p>
        </p:txBody>
      </p:sp>
      <p:graphicFrame>
        <p:nvGraphicFramePr>
          <p:cNvPr id="4" name="Object 3"/>
          <p:cNvGraphicFramePr>
            <a:graphicFrameLocks noChangeAspect="1"/>
          </p:cNvGraphicFramePr>
          <p:nvPr>
            <p:extLst>
              <p:ext uri="{D42A27DB-BD31-4B8C-83A1-F6EECF244321}">
                <p14:modId xmlns:p14="http://schemas.microsoft.com/office/powerpoint/2010/main" val="2784658918"/>
              </p:ext>
            </p:extLst>
          </p:nvPr>
        </p:nvGraphicFramePr>
        <p:xfrm>
          <a:off x="800700" y="5207266"/>
          <a:ext cx="5092700" cy="1174750"/>
        </p:xfrm>
        <a:graphic>
          <a:graphicData uri="http://schemas.openxmlformats.org/presentationml/2006/ole">
            <mc:AlternateContent xmlns:mc="http://schemas.openxmlformats.org/markup-compatibility/2006">
              <mc:Choice xmlns:v="urn:schemas-microsoft-com:vml" Requires="v">
                <p:oleObj spid="_x0000_s7289" name="Image" r:id="rId3" imgW="10184040" imgH="2349000" progId="Photoshop.Image.13">
                  <p:embed/>
                </p:oleObj>
              </mc:Choice>
              <mc:Fallback>
                <p:oleObj name="Image" r:id="rId3" imgW="10184040" imgH="2349000" progId="Photoshop.Image.13">
                  <p:embed/>
                  <p:pic>
                    <p:nvPicPr>
                      <p:cNvPr id="0" name=""/>
                      <p:cNvPicPr/>
                      <p:nvPr/>
                    </p:nvPicPr>
                    <p:blipFill>
                      <a:blip r:embed="rId4"/>
                      <a:stretch>
                        <a:fillRect/>
                      </a:stretch>
                    </p:blipFill>
                    <p:spPr>
                      <a:xfrm>
                        <a:off x="800700" y="5207266"/>
                        <a:ext cx="5092700" cy="1174750"/>
                      </a:xfrm>
                      <a:prstGeom prst="rect">
                        <a:avLst/>
                      </a:prstGeom>
                    </p:spPr>
                  </p:pic>
                </p:oleObj>
              </mc:Fallback>
            </mc:AlternateContent>
          </a:graphicData>
        </a:graphic>
      </p:graphicFrame>
      <p:sp>
        <p:nvSpPr>
          <p:cNvPr id="5" name="Footer Placeholder 4"/>
          <p:cNvSpPr>
            <a:spLocks noGrp="1"/>
          </p:cNvSpPr>
          <p:nvPr>
            <p:ph type="ftr" sz="quarter" idx="11"/>
          </p:nvPr>
        </p:nvSpPr>
        <p:spPr/>
        <p:txBody>
          <a:bodyPr/>
          <a:lstStyle/>
          <a:p>
            <a:r>
              <a:rPr lang="en-US" smtClean="0"/>
              <a:t>Zen: Learn to theme       by Adrian Domingo</a:t>
            </a:r>
            <a:endParaRPr lang="en-US"/>
          </a:p>
        </p:txBody>
      </p:sp>
      <p:sp>
        <p:nvSpPr>
          <p:cNvPr id="6" name="Slide Number Placeholder 5"/>
          <p:cNvSpPr>
            <a:spLocks noGrp="1"/>
          </p:cNvSpPr>
          <p:nvPr>
            <p:ph type="sldNum" sz="quarter" idx="12"/>
          </p:nvPr>
        </p:nvSpPr>
        <p:spPr/>
        <p:txBody>
          <a:bodyPr/>
          <a:lstStyle/>
          <a:p>
            <a:fld id="{9808DF18-FD6F-40C4-934E-0FB2A1E4156D}" type="slidenum">
              <a:rPr lang="en-US" smtClean="0"/>
              <a:t>24</a:t>
            </a:fld>
            <a:endParaRPr lang="en-US"/>
          </a:p>
        </p:txBody>
      </p:sp>
    </p:spTree>
    <p:extLst>
      <p:ext uri="{BB962C8B-B14F-4D97-AF65-F5344CB8AC3E}">
        <p14:creationId xmlns:p14="http://schemas.microsoft.com/office/powerpoint/2010/main" val="1895412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Customizing your subtheme</a:t>
            </a:r>
          </a:p>
        </p:txBody>
      </p:sp>
      <p:sp>
        <p:nvSpPr>
          <p:cNvPr id="3" name="Content Placeholder 2"/>
          <p:cNvSpPr>
            <a:spLocks noGrp="1"/>
          </p:cNvSpPr>
          <p:nvPr>
            <p:ph idx="1"/>
          </p:nvPr>
        </p:nvSpPr>
        <p:spPr/>
        <p:txBody>
          <a:bodyPr/>
          <a:lstStyle/>
          <a:p>
            <a:r>
              <a:rPr lang="en-US" dirty="0" smtClean="0"/>
              <a:t>Check the design</a:t>
            </a:r>
          </a:p>
          <a:p>
            <a:r>
              <a:rPr lang="en-US" dirty="0"/>
              <a:t>_</a:t>
            </a:r>
            <a:r>
              <a:rPr lang="en-US" dirty="0" smtClean="0"/>
              <a:t>full_column_count.png</a:t>
            </a:r>
          </a:p>
          <a:p>
            <a:r>
              <a:rPr lang="en-US" dirty="0"/>
              <a:t>_full_design.png</a:t>
            </a:r>
            <a:endParaRPr lang="en-US" dirty="0" smtClean="0"/>
          </a:p>
          <a:p>
            <a:endParaRPr lang="en-US" dirty="0"/>
          </a:p>
        </p:txBody>
      </p:sp>
      <p:sp>
        <p:nvSpPr>
          <p:cNvPr id="4" name="Footer Placeholder 3"/>
          <p:cNvSpPr>
            <a:spLocks noGrp="1"/>
          </p:cNvSpPr>
          <p:nvPr>
            <p:ph type="ftr" sz="quarter" idx="11"/>
          </p:nvPr>
        </p:nvSpPr>
        <p:spPr/>
        <p:txBody>
          <a:bodyPr/>
          <a:lstStyle/>
          <a:p>
            <a:r>
              <a:rPr lang="en-US" smtClean="0"/>
              <a:t>Zen: Learn to theme       by Adrian Domingo</a:t>
            </a:r>
            <a:endParaRPr lang="en-US"/>
          </a:p>
        </p:txBody>
      </p:sp>
      <p:sp>
        <p:nvSpPr>
          <p:cNvPr id="5" name="Slide Number Placeholder 4"/>
          <p:cNvSpPr>
            <a:spLocks noGrp="1"/>
          </p:cNvSpPr>
          <p:nvPr>
            <p:ph type="sldNum" sz="quarter" idx="12"/>
          </p:nvPr>
        </p:nvSpPr>
        <p:spPr/>
        <p:txBody>
          <a:bodyPr/>
          <a:lstStyle/>
          <a:p>
            <a:fld id="{9808DF18-FD6F-40C4-934E-0FB2A1E4156D}" type="slidenum">
              <a:rPr lang="en-US" smtClean="0"/>
              <a:t>25</a:t>
            </a:fld>
            <a:endParaRPr lang="en-US"/>
          </a:p>
        </p:txBody>
      </p:sp>
    </p:spTree>
    <p:extLst>
      <p:ext uri="{BB962C8B-B14F-4D97-AF65-F5344CB8AC3E}">
        <p14:creationId xmlns:p14="http://schemas.microsoft.com/office/powerpoint/2010/main" val="300547151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Customizing your subtheme</a:t>
            </a:r>
          </a:p>
        </p:txBody>
      </p:sp>
      <p:sp>
        <p:nvSpPr>
          <p:cNvPr id="3" name="Content Placeholder 2"/>
          <p:cNvSpPr>
            <a:spLocks noGrp="1"/>
          </p:cNvSpPr>
          <p:nvPr>
            <p:ph idx="1"/>
          </p:nvPr>
        </p:nvSpPr>
        <p:spPr>
          <a:xfrm>
            <a:off x="628650" y="1411553"/>
            <a:ext cx="7886700" cy="4351338"/>
          </a:xfrm>
        </p:spPr>
        <p:txBody>
          <a:bodyPr/>
          <a:lstStyle/>
          <a:p>
            <a:pPr marL="171450" lvl="1" indent="0">
              <a:buNone/>
            </a:pPr>
            <a:r>
              <a:rPr lang="en-US" dirty="0"/>
              <a:t>We will change the layout to</a:t>
            </a:r>
          </a:p>
          <a:p>
            <a:pPr marL="171450" lvl="1" indent="0">
              <a:buNone/>
            </a:pPr>
            <a:r>
              <a:rPr lang="en-US" b="1" dirty="0"/>
              <a:t>	fixed width, 960px wide, with </a:t>
            </a:r>
            <a:r>
              <a:rPr lang="en-US" b="1" dirty="0" smtClean="0"/>
              <a:t>12 </a:t>
            </a:r>
            <a:r>
              <a:rPr lang="en-US" b="1" dirty="0"/>
              <a:t>columns.</a:t>
            </a:r>
          </a:p>
          <a:p>
            <a:pPr marL="171450" lvl="1" indent="0">
              <a:buNone/>
            </a:pPr>
            <a:r>
              <a:rPr lang="en-US" b="1" dirty="0"/>
              <a:t>To check your </a:t>
            </a:r>
            <a:r>
              <a:rPr lang="en-US" b="1" dirty="0" smtClean="0"/>
              <a:t>current </a:t>
            </a:r>
            <a:r>
              <a:rPr lang="en-US" b="1" dirty="0"/>
              <a:t>layout go to:</a:t>
            </a:r>
          </a:p>
          <a:p>
            <a:pPr marL="171450" lvl="1" indent="0">
              <a:buNone/>
            </a:pPr>
            <a:r>
              <a:rPr lang="en-US" dirty="0"/>
              <a:t>http</a:t>
            </a:r>
            <a:r>
              <a:rPr lang="en-US" dirty="0" smtClean="0"/>
              <a:t>://</a:t>
            </a:r>
            <a:r>
              <a:rPr lang="en-US" dirty="0" smtClean="0"/>
              <a:t>www.example.com/admin/structure/block/demo/zensub</a:t>
            </a:r>
            <a:endParaRPr lang="en-US" b="1" dirty="0"/>
          </a:p>
          <a:p>
            <a:pPr marL="514350" lvl="1" indent="-342900"/>
            <a:r>
              <a:rPr lang="en-US" dirty="0"/>
              <a:t>Make sure compass is running.</a:t>
            </a:r>
          </a:p>
          <a:p>
            <a:pPr marL="514350" lvl="1" indent="-342900"/>
            <a:r>
              <a:rPr lang="en-US" dirty="0"/>
              <a:t>Edit sass/</a:t>
            </a:r>
            <a:r>
              <a:rPr lang="en-US" dirty="0" err="1"/>
              <a:t>styles.scss</a:t>
            </a:r>
            <a:endParaRPr lang="en-US" dirty="0"/>
          </a:p>
          <a:p>
            <a:pPr marL="514350" lvl="1" indent="-342900"/>
            <a:endParaRPr lang="en-US" dirty="0"/>
          </a:p>
          <a:p>
            <a:pPr marL="514350" lvl="1" indent="-342900"/>
            <a:endParaRPr lang="en-US" dirty="0"/>
          </a:p>
          <a:p>
            <a:pPr marL="514350" lvl="1" indent="-342900"/>
            <a:r>
              <a:rPr lang="en-US" dirty="0"/>
              <a:t>Edit sass/layouts/_</a:t>
            </a:r>
            <a:r>
              <a:rPr lang="en-US" dirty="0" err="1"/>
              <a:t>fixed.scss</a:t>
            </a:r>
            <a:endParaRPr lang="en-US" dirty="0"/>
          </a:p>
          <a:p>
            <a:pPr marL="514350" lvl="1" indent="-342900"/>
            <a:endParaRPr lang="en-US" dirty="0"/>
          </a:p>
          <a:p>
            <a:pPr lvl="1"/>
            <a:endParaRPr lang="en-US" dirty="0"/>
          </a:p>
          <a:p>
            <a:pPr lvl="1"/>
            <a:endParaRPr lang="en-US" dirty="0"/>
          </a:p>
          <a:p>
            <a:pPr lvl="1"/>
            <a:endParaRPr lang="en-US" dirty="0"/>
          </a:p>
          <a:p>
            <a:pPr marL="171450" lvl="1" indent="0">
              <a:buNone/>
            </a:pPr>
            <a:endParaRPr lang="en-US" dirty="0"/>
          </a:p>
          <a:p>
            <a:endParaRPr lang="en-US" dirty="0"/>
          </a:p>
        </p:txBody>
      </p:sp>
      <p:graphicFrame>
        <p:nvGraphicFramePr>
          <p:cNvPr id="4" name="Object 3"/>
          <p:cNvGraphicFramePr>
            <a:graphicFrameLocks noChangeAspect="1"/>
          </p:cNvGraphicFramePr>
          <p:nvPr>
            <p:extLst>
              <p:ext uri="{D42A27DB-BD31-4B8C-83A1-F6EECF244321}">
                <p14:modId xmlns:p14="http://schemas.microsoft.com/office/powerpoint/2010/main" val="1148076471"/>
              </p:ext>
            </p:extLst>
          </p:nvPr>
        </p:nvGraphicFramePr>
        <p:xfrm>
          <a:off x="1311547" y="4334191"/>
          <a:ext cx="3429001" cy="419100"/>
        </p:xfrm>
        <a:graphic>
          <a:graphicData uri="http://schemas.openxmlformats.org/presentationml/2006/ole">
            <mc:AlternateContent xmlns:mc="http://schemas.openxmlformats.org/markup-compatibility/2006">
              <mc:Choice xmlns:v="urn:schemas-microsoft-com:vml" Requires="v">
                <p:oleObj spid="_x0000_s8664" r:id="rId3" imgW="3428280" imgH="419040" progId="">
                  <p:embed/>
                </p:oleObj>
              </mc:Choice>
              <mc:Fallback>
                <p:oleObj r:id="rId3" imgW="3428280" imgH="419040" progId="">
                  <p:embed/>
                  <p:pic>
                    <p:nvPicPr>
                      <p:cNvPr id="0" name=""/>
                      <p:cNvPicPr/>
                      <p:nvPr/>
                    </p:nvPicPr>
                    <p:blipFill>
                      <a:blip r:embed="rId4"/>
                      <a:stretch>
                        <a:fillRect/>
                      </a:stretch>
                    </p:blipFill>
                    <p:spPr>
                      <a:xfrm>
                        <a:off x="1311547" y="4334191"/>
                        <a:ext cx="3429001" cy="419100"/>
                      </a:xfrm>
                      <a:prstGeom prst="rect">
                        <a:avLst/>
                      </a:prstGeom>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303034871"/>
              </p:ext>
            </p:extLst>
          </p:nvPr>
        </p:nvGraphicFramePr>
        <p:xfrm>
          <a:off x="4820654" y="4334191"/>
          <a:ext cx="2882900" cy="482600"/>
        </p:xfrm>
        <a:graphic>
          <a:graphicData uri="http://schemas.openxmlformats.org/presentationml/2006/ole">
            <mc:AlternateContent xmlns:mc="http://schemas.openxmlformats.org/markup-compatibility/2006">
              <mc:Choice xmlns:v="urn:schemas-microsoft-com:vml" Requires="v">
                <p:oleObj spid="_x0000_s8665" r:id="rId5" imgW="2882520" imgH="482400" progId="">
                  <p:embed/>
                </p:oleObj>
              </mc:Choice>
              <mc:Fallback>
                <p:oleObj r:id="rId5" imgW="2882520" imgH="482400" progId="">
                  <p:embed/>
                  <p:pic>
                    <p:nvPicPr>
                      <p:cNvPr id="0" name=""/>
                      <p:cNvPicPr/>
                      <p:nvPr/>
                    </p:nvPicPr>
                    <p:blipFill>
                      <a:blip r:embed="rId6"/>
                      <a:stretch>
                        <a:fillRect/>
                      </a:stretch>
                    </p:blipFill>
                    <p:spPr>
                      <a:xfrm>
                        <a:off x="4820654" y="4334191"/>
                        <a:ext cx="2882900" cy="482600"/>
                      </a:xfrm>
                      <a:prstGeom prst="rect">
                        <a:avLst/>
                      </a:prstGeom>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4257784389"/>
              </p:ext>
            </p:extLst>
          </p:nvPr>
        </p:nvGraphicFramePr>
        <p:xfrm>
          <a:off x="1248048" y="5499099"/>
          <a:ext cx="3492500" cy="812800"/>
        </p:xfrm>
        <a:graphic>
          <a:graphicData uri="http://schemas.openxmlformats.org/presentationml/2006/ole">
            <mc:AlternateContent xmlns:mc="http://schemas.openxmlformats.org/markup-compatibility/2006">
              <mc:Choice xmlns:v="urn:schemas-microsoft-com:vml" Requires="v">
                <p:oleObj spid="_x0000_s8666" name="Image" r:id="rId7" imgW="3492000" imgH="812520" progId="Photoshop.Image.13">
                  <p:embed/>
                </p:oleObj>
              </mc:Choice>
              <mc:Fallback>
                <p:oleObj name="Image" r:id="rId7" imgW="3492000" imgH="812520" progId="Photoshop.Image.13">
                  <p:embed/>
                  <p:pic>
                    <p:nvPicPr>
                      <p:cNvPr id="0" name=""/>
                      <p:cNvPicPr/>
                      <p:nvPr/>
                    </p:nvPicPr>
                    <p:blipFill>
                      <a:blip r:embed="rId8"/>
                      <a:stretch>
                        <a:fillRect/>
                      </a:stretch>
                    </p:blipFill>
                    <p:spPr>
                      <a:xfrm>
                        <a:off x="1248048" y="5499099"/>
                        <a:ext cx="3492500" cy="812800"/>
                      </a:xfrm>
                      <a:prstGeom prst="rect">
                        <a:avLst/>
                      </a:prstGeom>
                    </p:spPr>
                  </p:pic>
                </p:oleObj>
              </mc:Fallback>
            </mc:AlternateContent>
          </a:graphicData>
        </a:graphic>
      </p:graphicFrame>
      <p:sp>
        <p:nvSpPr>
          <p:cNvPr id="8" name="Footer Placeholder 7"/>
          <p:cNvSpPr>
            <a:spLocks noGrp="1"/>
          </p:cNvSpPr>
          <p:nvPr>
            <p:ph type="ftr" sz="quarter" idx="11"/>
          </p:nvPr>
        </p:nvSpPr>
        <p:spPr/>
        <p:txBody>
          <a:bodyPr/>
          <a:lstStyle/>
          <a:p>
            <a:r>
              <a:rPr lang="en-US" smtClean="0"/>
              <a:t>Zen: Learn to theme       by Adrian Domingo</a:t>
            </a:r>
            <a:endParaRPr lang="en-US"/>
          </a:p>
        </p:txBody>
      </p:sp>
      <p:sp>
        <p:nvSpPr>
          <p:cNvPr id="9" name="Slide Number Placeholder 8"/>
          <p:cNvSpPr>
            <a:spLocks noGrp="1"/>
          </p:cNvSpPr>
          <p:nvPr>
            <p:ph type="sldNum" sz="quarter" idx="12"/>
          </p:nvPr>
        </p:nvSpPr>
        <p:spPr/>
        <p:txBody>
          <a:bodyPr/>
          <a:lstStyle/>
          <a:p>
            <a:fld id="{9808DF18-FD6F-40C4-934E-0FB2A1E4156D}" type="slidenum">
              <a:rPr lang="en-US" smtClean="0"/>
              <a:t>26</a:t>
            </a:fld>
            <a:endParaRPr lang="en-US"/>
          </a:p>
        </p:txBody>
      </p:sp>
      <p:graphicFrame>
        <p:nvGraphicFramePr>
          <p:cNvPr id="10" name="Object 9"/>
          <p:cNvGraphicFramePr>
            <a:graphicFrameLocks noChangeAspect="1"/>
          </p:cNvGraphicFramePr>
          <p:nvPr>
            <p:extLst>
              <p:ext uri="{D42A27DB-BD31-4B8C-83A1-F6EECF244321}">
                <p14:modId xmlns:p14="http://schemas.microsoft.com/office/powerpoint/2010/main" val="3851465184"/>
              </p:ext>
            </p:extLst>
          </p:nvPr>
        </p:nvGraphicFramePr>
        <p:xfrm>
          <a:off x="4820654" y="5511799"/>
          <a:ext cx="3416300" cy="787400"/>
        </p:xfrm>
        <a:graphic>
          <a:graphicData uri="http://schemas.openxmlformats.org/presentationml/2006/ole">
            <mc:AlternateContent xmlns:mc="http://schemas.openxmlformats.org/markup-compatibility/2006">
              <mc:Choice xmlns:v="urn:schemas-microsoft-com:vml" Requires="v">
                <p:oleObj spid="_x0000_s8667" name="Image" r:id="rId9" imgW="3415680" imgH="786960" progId="Photoshop.Image.13">
                  <p:embed/>
                </p:oleObj>
              </mc:Choice>
              <mc:Fallback>
                <p:oleObj name="Image" r:id="rId9" imgW="3415680" imgH="786960" progId="Photoshop.Image.13">
                  <p:embed/>
                  <p:pic>
                    <p:nvPicPr>
                      <p:cNvPr id="0" name=""/>
                      <p:cNvPicPr/>
                      <p:nvPr/>
                    </p:nvPicPr>
                    <p:blipFill>
                      <a:blip r:embed="rId10"/>
                      <a:stretch>
                        <a:fillRect/>
                      </a:stretch>
                    </p:blipFill>
                    <p:spPr>
                      <a:xfrm>
                        <a:off x="4820654" y="5511799"/>
                        <a:ext cx="3416300" cy="787400"/>
                      </a:xfrm>
                      <a:prstGeom prst="rect">
                        <a:avLst/>
                      </a:prstGeom>
                    </p:spPr>
                  </p:pic>
                </p:oleObj>
              </mc:Fallback>
            </mc:AlternateContent>
          </a:graphicData>
        </a:graphic>
      </p:graphicFrame>
    </p:spTree>
    <p:extLst>
      <p:ext uri="{BB962C8B-B14F-4D97-AF65-F5344CB8AC3E}">
        <p14:creationId xmlns:p14="http://schemas.microsoft.com/office/powerpoint/2010/main" val="51741666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221112"/>
            <a:ext cx="7886700" cy="374111"/>
          </a:xfrm>
        </p:spPr>
        <p:txBody>
          <a:bodyPr>
            <a:normAutofit fontScale="92500" lnSpcReduction="10000"/>
          </a:bodyPr>
          <a:lstStyle/>
          <a:p>
            <a:pPr marL="228600" lvl="1">
              <a:spcBef>
                <a:spcPts val="1000"/>
              </a:spcBef>
            </a:pPr>
            <a:r>
              <a:rPr lang="en-US" dirty="0"/>
              <a:t>Edit sass/layouts/_</a:t>
            </a:r>
            <a:r>
              <a:rPr lang="en-US" dirty="0" err="1"/>
              <a:t>fixed.scss</a:t>
            </a:r>
            <a:endParaRPr lang="en-US" dirty="0"/>
          </a:p>
          <a:p>
            <a:endParaRPr lang="en-US" dirty="0"/>
          </a:p>
        </p:txBody>
      </p:sp>
      <p:graphicFrame>
        <p:nvGraphicFramePr>
          <p:cNvPr id="4" name="Object 3"/>
          <p:cNvGraphicFramePr>
            <a:graphicFrameLocks noChangeAspect="1"/>
          </p:cNvGraphicFramePr>
          <p:nvPr>
            <p:extLst>
              <p:ext uri="{D42A27DB-BD31-4B8C-83A1-F6EECF244321}">
                <p14:modId xmlns:p14="http://schemas.microsoft.com/office/powerpoint/2010/main" val="2684508617"/>
              </p:ext>
            </p:extLst>
          </p:nvPr>
        </p:nvGraphicFramePr>
        <p:xfrm>
          <a:off x="346194" y="738815"/>
          <a:ext cx="4976931" cy="5351433"/>
        </p:xfrm>
        <a:graphic>
          <a:graphicData uri="http://schemas.openxmlformats.org/presentationml/2006/ole">
            <mc:AlternateContent xmlns:mc="http://schemas.openxmlformats.org/markup-compatibility/2006">
              <mc:Choice xmlns:v="urn:schemas-microsoft-com:vml" Requires="v">
                <p:oleObj spid="_x0000_s9448" name="Image" r:id="rId3" imgW="6412680" imgH="6895080" progId="Photoshop.Image.13">
                  <p:embed/>
                </p:oleObj>
              </mc:Choice>
              <mc:Fallback>
                <p:oleObj name="Image" r:id="rId3" imgW="6412680" imgH="6895080" progId="Photoshop.Image.13">
                  <p:embed/>
                  <p:pic>
                    <p:nvPicPr>
                      <p:cNvPr id="0" name=""/>
                      <p:cNvPicPr/>
                      <p:nvPr/>
                    </p:nvPicPr>
                    <p:blipFill>
                      <a:blip r:embed="rId4"/>
                      <a:stretch>
                        <a:fillRect/>
                      </a:stretch>
                    </p:blipFill>
                    <p:spPr>
                      <a:xfrm>
                        <a:off x="346194" y="738815"/>
                        <a:ext cx="4976931" cy="5351433"/>
                      </a:xfrm>
                      <a:prstGeom prst="rect">
                        <a:avLst/>
                      </a:prstGeom>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2253349512"/>
              </p:ext>
            </p:extLst>
          </p:nvPr>
        </p:nvGraphicFramePr>
        <p:xfrm>
          <a:off x="4090058" y="738815"/>
          <a:ext cx="4976931" cy="5351433"/>
        </p:xfrm>
        <a:graphic>
          <a:graphicData uri="http://schemas.openxmlformats.org/presentationml/2006/ole">
            <mc:AlternateContent xmlns:mc="http://schemas.openxmlformats.org/markup-compatibility/2006">
              <mc:Choice xmlns:v="urn:schemas-microsoft-com:vml" Requires="v">
                <p:oleObj spid="_x0000_s9449" name="Image" r:id="rId5" imgW="6412680" imgH="6895080" progId="Photoshop.Image.13">
                  <p:embed/>
                </p:oleObj>
              </mc:Choice>
              <mc:Fallback>
                <p:oleObj name="Image" r:id="rId5" imgW="6412680" imgH="6895080" progId="Photoshop.Image.13">
                  <p:embed/>
                  <p:pic>
                    <p:nvPicPr>
                      <p:cNvPr id="0" name=""/>
                      <p:cNvPicPr/>
                      <p:nvPr/>
                    </p:nvPicPr>
                    <p:blipFill>
                      <a:blip r:embed="rId6"/>
                      <a:stretch>
                        <a:fillRect/>
                      </a:stretch>
                    </p:blipFill>
                    <p:spPr>
                      <a:xfrm>
                        <a:off x="4090058" y="738815"/>
                        <a:ext cx="4976931" cy="5351433"/>
                      </a:xfrm>
                      <a:prstGeom prst="rect">
                        <a:avLst/>
                      </a:prstGeom>
                    </p:spPr>
                  </p:pic>
                </p:oleObj>
              </mc:Fallback>
            </mc:AlternateContent>
          </a:graphicData>
        </a:graphic>
      </p:graphicFrame>
      <p:sp>
        <p:nvSpPr>
          <p:cNvPr id="2" name="Footer Placeholder 1"/>
          <p:cNvSpPr>
            <a:spLocks noGrp="1"/>
          </p:cNvSpPr>
          <p:nvPr>
            <p:ph type="ftr" sz="quarter" idx="11"/>
          </p:nvPr>
        </p:nvSpPr>
        <p:spPr/>
        <p:txBody>
          <a:bodyPr/>
          <a:lstStyle/>
          <a:p>
            <a:r>
              <a:rPr lang="en-US" smtClean="0"/>
              <a:t>Zen: Learn to theme       by Adrian Domingo</a:t>
            </a:r>
            <a:endParaRPr lang="en-US"/>
          </a:p>
        </p:txBody>
      </p:sp>
      <p:sp>
        <p:nvSpPr>
          <p:cNvPr id="6" name="Slide Number Placeholder 5"/>
          <p:cNvSpPr>
            <a:spLocks noGrp="1"/>
          </p:cNvSpPr>
          <p:nvPr>
            <p:ph type="sldNum" sz="quarter" idx="12"/>
          </p:nvPr>
        </p:nvSpPr>
        <p:spPr/>
        <p:txBody>
          <a:bodyPr/>
          <a:lstStyle/>
          <a:p>
            <a:fld id="{9808DF18-FD6F-40C4-934E-0FB2A1E4156D}" type="slidenum">
              <a:rPr lang="en-US" smtClean="0"/>
              <a:t>27</a:t>
            </a:fld>
            <a:endParaRPr lang="en-US"/>
          </a:p>
        </p:txBody>
      </p:sp>
    </p:spTree>
    <p:extLst>
      <p:ext uri="{BB962C8B-B14F-4D97-AF65-F5344CB8AC3E}">
        <p14:creationId xmlns:p14="http://schemas.microsoft.com/office/powerpoint/2010/main" val="401088437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a:spLocks noGrp="1"/>
          </p:cNvSpPr>
          <p:nvPr>
            <p:ph idx="1"/>
          </p:nvPr>
        </p:nvSpPr>
        <p:spPr>
          <a:xfrm>
            <a:off x="628650" y="221112"/>
            <a:ext cx="7886700" cy="374111"/>
          </a:xfrm>
        </p:spPr>
        <p:txBody>
          <a:bodyPr>
            <a:normAutofit fontScale="92500" lnSpcReduction="10000"/>
          </a:bodyPr>
          <a:lstStyle/>
          <a:p>
            <a:pPr marL="228600" lvl="1">
              <a:spcBef>
                <a:spcPts val="1000"/>
              </a:spcBef>
            </a:pPr>
            <a:r>
              <a:rPr lang="en-US" dirty="0"/>
              <a:t>Edit sass/layouts/_</a:t>
            </a:r>
            <a:r>
              <a:rPr lang="en-US" dirty="0" err="1"/>
              <a:t>fixed.scss</a:t>
            </a:r>
            <a:endParaRPr lang="en-US" dirty="0"/>
          </a:p>
          <a:p>
            <a:endParaRPr lang="en-US" dirty="0"/>
          </a:p>
        </p:txBody>
      </p:sp>
      <p:graphicFrame>
        <p:nvGraphicFramePr>
          <p:cNvPr id="6" name="Object 5"/>
          <p:cNvGraphicFramePr>
            <a:graphicFrameLocks noChangeAspect="1"/>
          </p:cNvGraphicFramePr>
          <p:nvPr>
            <p:extLst>
              <p:ext uri="{D42A27DB-BD31-4B8C-83A1-F6EECF244321}">
                <p14:modId xmlns:p14="http://schemas.microsoft.com/office/powerpoint/2010/main" val="1122752558"/>
              </p:ext>
            </p:extLst>
          </p:nvPr>
        </p:nvGraphicFramePr>
        <p:xfrm>
          <a:off x="410753" y="1773087"/>
          <a:ext cx="4837701" cy="3273365"/>
        </p:xfrm>
        <a:graphic>
          <a:graphicData uri="http://schemas.openxmlformats.org/presentationml/2006/ole">
            <mc:AlternateContent xmlns:mc="http://schemas.openxmlformats.org/markup-compatibility/2006">
              <mc:Choice xmlns:v="urn:schemas-microsoft-com:vml" Requires="v">
                <p:oleObj spid="_x0000_s10470" name="Image" r:id="rId3" imgW="6476040" imgH="4380840" progId="Photoshop.Image.13">
                  <p:embed/>
                </p:oleObj>
              </mc:Choice>
              <mc:Fallback>
                <p:oleObj name="Image" r:id="rId3" imgW="6476040" imgH="4380840" progId="Photoshop.Image.13">
                  <p:embed/>
                  <p:pic>
                    <p:nvPicPr>
                      <p:cNvPr id="0" name=""/>
                      <p:cNvPicPr/>
                      <p:nvPr/>
                    </p:nvPicPr>
                    <p:blipFill>
                      <a:blip r:embed="rId4"/>
                      <a:stretch>
                        <a:fillRect/>
                      </a:stretch>
                    </p:blipFill>
                    <p:spPr>
                      <a:xfrm>
                        <a:off x="410753" y="1773087"/>
                        <a:ext cx="4837701" cy="3273365"/>
                      </a:xfrm>
                      <a:prstGeom prst="rect">
                        <a:avLst/>
                      </a:prstGeom>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3598861744"/>
              </p:ext>
            </p:extLst>
          </p:nvPr>
        </p:nvGraphicFramePr>
        <p:xfrm>
          <a:off x="3964835" y="1773088"/>
          <a:ext cx="4837701" cy="3273365"/>
        </p:xfrm>
        <a:graphic>
          <a:graphicData uri="http://schemas.openxmlformats.org/presentationml/2006/ole">
            <mc:AlternateContent xmlns:mc="http://schemas.openxmlformats.org/markup-compatibility/2006">
              <mc:Choice xmlns:v="urn:schemas-microsoft-com:vml" Requires="v">
                <p:oleObj spid="_x0000_s10471" name="Image" r:id="rId5" imgW="6476040" imgH="4380840" progId="Photoshop.Image.13">
                  <p:embed/>
                </p:oleObj>
              </mc:Choice>
              <mc:Fallback>
                <p:oleObj name="Image" r:id="rId5" imgW="6476040" imgH="4380840" progId="Photoshop.Image.13">
                  <p:embed/>
                  <p:pic>
                    <p:nvPicPr>
                      <p:cNvPr id="0" name=""/>
                      <p:cNvPicPr/>
                      <p:nvPr/>
                    </p:nvPicPr>
                    <p:blipFill>
                      <a:blip r:embed="rId6"/>
                      <a:stretch>
                        <a:fillRect/>
                      </a:stretch>
                    </p:blipFill>
                    <p:spPr>
                      <a:xfrm>
                        <a:off x="3964835" y="1773088"/>
                        <a:ext cx="4837701" cy="3273365"/>
                      </a:xfrm>
                      <a:prstGeom prst="rect">
                        <a:avLst/>
                      </a:prstGeom>
                    </p:spPr>
                  </p:pic>
                </p:oleObj>
              </mc:Fallback>
            </mc:AlternateContent>
          </a:graphicData>
        </a:graphic>
      </p:graphicFrame>
      <p:sp>
        <p:nvSpPr>
          <p:cNvPr id="2" name="Footer Placeholder 1"/>
          <p:cNvSpPr>
            <a:spLocks noGrp="1"/>
          </p:cNvSpPr>
          <p:nvPr>
            <p:ph type="ftr" sz="quarter" idx="11"/>
          </p:nvPr>
        </p:nvSpPr>
        <p:spPr/>
        <p:txBody>
          <a:bodyPr/>
          <a:lstStyle/>
          <a:p>
            <a:r>
              <a:rPr lang="en-US" smtClean="0"/>
              <a:t>Zen: Learn to theme       by Adrian Domingo</a:t>
            </a:r>
            <a:endParaRPr lang="en-US"/>
          </a:p>
        </p:txBody>
      </p:sp>
      <p:sp>
        <p:nvSpPr>
          <p:cNvPr id="3" name="Slide Number Placeholder 2"/>
          <p:cNvSpPr>
            <a:spLocks noGrp="1"/>
          </p:cNvSpPr>
          <p:nvPr>
            <p:ph type="sldNum" sz="quarter" idx="12"/>
          </p:nvPr>
        </p:nvSpPr>
        <p:spPr/>
        <p:txBody>
          <a:bodyPr/>
          <a:lstStyle/>
          <a:p>
            <a:fld id="{9808DF18-FD6F-40C4-934E-0FB2A1E4156D}" type="slidenum">
              <a:rPr lang="en-US" smtClean="0"/>
              <a:t>28</a:t>
            </a:fld>
            <a:endParaRPr lang="en-US"/>
          </a:p>
        </p:txBody>
      </p:sp>
    </p:spTree>
    <p:extLst>
      <p:ext uri="{BB962C8B-B14F-4D97-AF65-F5344CB8AC3E}">
        <p14:creationId xmlns:p14="http://schemas.microsoft.com/office/powerpoint/2010/main" val="196465599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Customizing your subtheme</a:t>
            </a:r>
          </a:p>
        </p:txBody>
      </p:sp>
      <p:sp>
        <p:nvSpPr>
          <p:cNvPr id="3" name="Content Placeholder 2"/>
          <p:cNvSpPr>
            <a:spLocks noGrp="1"/>
          </p:cNvSpPr>
          <p:nvPr>
            <p:ph idx="1"/>
          </p:nvPr>
        </p:nvSpPr>
        <p:spPr/>
        <p:txBody>
          <a:bodyPr/>
          <a:lstStyle/>
          <a:p>
            <a:pPr marL="514350" lvl="1" indent="-342900"/>
            <a:r>
              <a:rPr lang="en-US" dirty="0"/>
              <a:t>Edit sass/_</a:t>
            </a:r>
            <a:r>
              <a:rPr lang="en-US" dirty="0" err="1"/>
              <a:t>init.scss</a:t>
            </a:r>
            <a:endParaRPr lang="en-US" dirty="0"/>
          </a:p>
          <a:p>
            <a:pPr marL="514350" lvl="1" indent="-342900"/>
            <a:endParaRPr lang="en-US" dirty="0"/>
          </a:p>
          <a:p>
            <a:pPr lvl="1"/>
            <a:endParaRPr lang="en-US" dirty="0"/>
          </a:p>
          <a:p>
            <a:pPr lvl="1"/>
            <a:endParaRPr lang="en-US" dirty="0"/>
          </a:p>
          <a:p>
            <a:pPr lvl="1"/>
            <a:endParaRPr lang="en-US" dirty="0"/>
          </a:p>
          <a:p>
            <a:pPr marL="171450" lvl="1" indent="0">
              <a:buNone/>
            </a:pPr>
            <a:endParaRPr lang="en-US" dirty="0"/>
          </a:p>
          <a:p>
            <a:endParaRPr lang="en-US" dirty="0"/>
          </a:p>
        </p:txBody>
      </p:sp>
      <p:graphicFrame>
        <p:nvGraphicFramePr>
          <p:cNvPr id="4" name="Object 3"/>
          <p:cNvGraphicFramePr>
            <a:graphicFrameLocks noChangeAspect="1"/>
          </p:cNvGraphicFramePr>
          <p:nvPr>
            <p:extLst>
              <p:ext uri="{D42A27DB-BD31-4B8C-83A1-F6EECF244321}">
                <p14:modId xmlns:p14="http://schemas.microsoft.com/office/powerpoint/2010/main" val="3031594272"/>
              </p:ext>
            </p:extLst>
          </p:nvPr>
        </p:nvGraphicFramePr>
        <p:xfrm>
          <a:off x="1286055" y="2366393"/>
          <a:ext cx="3276600" cy="520700"/>
        </p:xfrm>
        <a:graphic>
          <a:graphicData uri="http://schemas.openxmlformats.org/presentationml/2006/ole">
            <mc:AlternateContent xmlns:mc="http://schemas.openxmlformats.org/markup-compatibility/2006">
              <mc:Choice xmlns:v="urn:schemas-microsoft-com:vml" Requires="v">
                <p:oleObj spid="_x0000_s12728" name="Image" r:id="rId3" imgW="3276000" imgH="520560" progId="Photoshop.Image.13">
                  <p:embed/>
                </p:oleObj>
              </mc:Choice>
              <mc:Fallback>
                <p:oleObj name="Image" r:id="rId3" imgW="3276000" imgH="520560" progId="Photoshop.Image.13">
                  <p:embed/>
                  <p:pic>
                    <p:nvPicPr>
                      <p:cNvPr id="0" name=""/>
                      <p:cNvPicPr/>
                      <p:nvPr/>
                    </p:nvPicPr>
                    <p:blipFill>
                      <a:blip r:embed="rId4"/>
                      <a:stretch>
                        <a:fillRect/>
                      </a:stretch>
                    </p:blipFill>
                    <p:spPr>
                      <a:xfrm>
                        <a:off x="1286055" y="2366393"/>
                        <a:ext cx="3276600" cy="520700"/>
                      </a:xfrm>
                      <a:prstGeom prst="rect">
                        <a:avLst/>
                      </a:prstGeom>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1862623072"/>
              </p:ext>
            </p:extLst>
          </p:nvPr>
        </p:nvGraphicFramePr>
        <p:xfrm>
          <a:off x="4743630" y="2366393"/>
          <a:ext cx="3276600" cy="520700"/>
        </p:xfrm>
        <a:graphic>
          <a:graphicData uri="http://schemas.openxmlformats.org/presentationml/2006/ole">
            <mc:AlternateContent xmlns:mc="http://schemas.openxmlformats.org/markup-compatibility/2006">
              <mc:Choice xmlns:v="urn:schemas-microsoft-com:vml" Requires="v">
                <p:oleObj spid="_x0000_s12729" name="Image" r:id="rId5" imgW="3276000" imgH="520560" progId="Photoshop.Image.13">
                  <p:embed/>
                </p:oleObj>
              </mc:Choice>
              <mc:Fallback>
                <p:oleObj name="Image" r:id="rId5" imgW="3276000" imgH="520560" progId="Photoshop.Image.13">
                  <p:embed/>
                  <p:pic>
                    <p:nvPicPr>
                      <p:cNvPr id="0" name=""/>
                      <p:cNvPicPr/>
                      <p:nvPr/>
                    </p:nvPicPr>
                    <p:blipFill>
                      <a:blip r:embed="rId6"/>
                      <a:stretch>
                        <a:fillRect/>
                      </a:stretch>
                    </p:blipFill>
                    <p:spPr>
                      <a:xfrm>
                        <a:off x="4743630" y="2366393"/>
                        <a:ext cx="3276600" cy="520700"/>
                      </a:xfrm>
                      <a:prstGeom prst="rect">
                        <a:avLst/>
                      </a:prstGeom>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3336978347"/>
              </p:ext>
            </p:extLst>
          </p:nvPr>
        </p:nvGraphicFramePr>
        <p:xfrm>
          <a:off x="1003300" y="3040511"/>
          <a:ext cx="3568700" cy="774700"/>
        </p:xfrm>
        <a:graphic>
          <a:graphicData uri="http://schemas.openxmlformats.org/presentationml/2006/ole">
            <mc:AlternateContent xmlns:mc="http://schemas.openxmlformats.org/markup-compatibility/2006">
              <mc:Choice xmlns:v="urn:schemas-microsoft-com:vml" Requires="v">
                <p:oleObj spid="_x0000_s12730" name="Image" r:id="rId7" imgW="3567960" imgH="774360" progId="Photoshop.Image.13">
                  <p:embed/>
                </p:oleObj>
              </mc:Choice>
              <mc:Fallback>
                <p:oleObj name="Image" r:id="rId7" imgW="3567960" imgH="774360" progId="Photoshop.Image.13">
                  <p:embed/>
                  <p:pic>
                    <p:nvPicPr>
                      <p:cNvPr id="0" name=""/>
                      <p:cNvPicPr/>
                      <p:nvPr/>
                    </p:nvPicPr>
                    <p:blipFill>
                      <a:blip r:embed="rId8"/>
                      <a:stretch>
                        <a:fillRect/>
                      </a:stretch>
                    </p:blipFill>
                    <p:spPr>
                      <a:xfrm>
                        <a:off x="1003300" y="3040511"/>
                        <a:ext cx="3568700" cy="774700"/>
                      </a:xfrm>
                      <a:prstGeom prst="rect">
                        <a:avLst/>
                      </a:prstGeom>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1618775933"/>
              </p:ext>
            </p:extLst>
          </p:nvPr>
        </p:nvGraphicFramePr>
        <p:xfrm>
          <a:off x="4743630" y="3022029"/>
          <a:ext cx="3568700" cy="774700"/>
        </p:xfrm>
        <a:graphic>
          <a:graphicData uri="http://schemas.openxmlformats.org/presentationml/2006/ole">
            <mc:AlternateContent xmlns:mc="http://schemas.openxmlformats.org/markup-compatibility/2006">
              <mc:Choice xmlns:v="urn:schemas-microsoft-com:vml" Requires="v">
                <p:oleObj spid="_x0000_s12731" name="Image" r:id="rId9" imgW="3567960" imgH="774360" progId="Photoshop.Image.13">
                  <p:embed/>
                </p:oleObj>
              </mc:Choice>
              <mc:Fallback>
                <p:oleObj name="Image" r:id="rId9" imgW="3567960" imgH="774360" progId="Photoshop.Image.13">
                  <p:embed/>
                  <p:pic>
                    <p:nvPicPr>
                      <p:cNvPr id="0" name=""/>
                      <p:cNvPicPr/>
                      <p:nvPr/>
                    </p:nvPicPr>
                    <p:blipFill>
                      <a:blip r:embed="rId10"/>
                      <a:stretch>
                        <a:fillRect/>
                      </a:stretch>
                    </p:blipFill>
                    <p:spPr>
                      <a:xfrm>
                        <a:off x="4743630" y="3022029"/>
                        <a:ext cx="3568700" cy="774700"/>
                      </a:xfrm>
                      <a:prstGeom prst="rect">
                        <a:avLst/>
                      </a:prstGeom>
                    </p:spPr>
                  </p:pic>
                </p:oleObj>
              </mc:Fallback>
            </mc:AlternateContent>
          </a:graphicData>
        </a:graphic>
      </p:graphicFrame>
      <p:sp>
        <p:nvSpPr>
          <p:cNvPr id="8" name="Footer Placeholder 7"/>
          <p:cNvSpPr>
            <a:spLocks noGrp="1"/>
          </p:cNvSpPr>
          <p:nvPr>
            <p:ph type="ftr" sz="quarter" idx="11"/>
          </p:nvPr>
        </p:nvSpPr>
        <p:spPr/>
        <p:txBody>
          <a:bodyPr/>
          <a:lstStyle/>
          <a:p>
            <a:r>
              <a:rPr lang="en-US" smtClean="0"/>
              <a:t>Zen: Learn to theme       by Adrian Domingo</a:t>
            </a:r>
            <a:endParaRPr lang="en-US"/>
          </a:p>
        </p:txBody>
      </p:sp>
      <p:sp>
        <p:nvSpPr>
          <p:cNvPr id="9" name="Slide Number Placeholder 8"/>
          <p:cNvSpPr>
            <a:spLocks noGrp="1"/>
          </p:cNvSpPr>
          <p:nvPr>
            <p:ph type="sldNum" sz="quarter" idx="12"/>
          </p:nvPr>
        </p:nvSpPr>
        <p:spPr/>
        <p:txBody>
          <a:bodyPr/>
          <a:lstStyle/>
          <a:p>
            <a:fld id="{9808DF18-FD6F-40C4-934E-0FB2A1E4156D}" type="slidenum">
              <a:rPr lang="en-US" smtClean="0"/>
              <a:t>29</a:t>
            </a:fld>
            <a:endParaRPr lang="en-US"/>
          </a:p>
        </p:txBody>
      </p:sp>
    </p:spTree>
    <p:extLst>
      <p:ext uri="{BB962C8B-B14F-4D97-AF65-F5344CB8AC3E}">
        <p14:creationId xmlns:p14="http://schemas.microsoft.com/office/powerpoint/2010/main" val="176223833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Zen?</a:t>
            </a:r>
            <a:endParaRPr lang="en-US" dirty="0"/>
          </a:p>
        </p:txBody>
      </p:sp>
      <p:sp>
        <p:nvSpPr>
          <p:cNvPr id="3" name="Content Placeholder 2"/>
          <p:cNvSpPr>
            <a:spLocks noGrp="1"/>
          </p:cNvSpPr>
          <p:nvPr>
            <p:ph idx="1"/>
          </p:nvPr>
        </p:nvSpPr>
        <p:spPr>
          <a:xfrm>
            <a:off x="628650" y="2101670"/>
            <a:ext cx="7886700" cy="4351338"/>
          </a:xfrm>
        </p:spPr>
        <p:txBody>
          <a:bodyPr/>
          <a:lstStyle/>
          <a:p>
            <a:r>
              <a:rPr lang="en-US" dirty="0"/>
              <a:t>Zen is a powerful, yet simple, HTML5 starting theme with a responsive, mobile-first grid design</a:t>
            </a:r>
            <a:r>
              <a:rPr lang="en-US" dirty="0" smtClean="0"/>
              <a:t>.</a:t>
            </a:r>
          </a:p>
          <a:p>
            <a:r>
              <a:rPr lang="en-US" dirty="0"/>
              <a:t>If you are building your own standards-compliant theme, you will find it much easier to start with Zen than to start with Garland or Stark. This theme has fantastic online documentation and tons of helpful code comments in its PHP, HTML, CSS and Sass</a:t>
            </a:r>
            <a:r>
              <a:rPr lang="en-US" dirty="0" smtClean="0"/>
              <a:t>.</a:t>
            </a:r>
          </a:p>
          <a:p>
            <a:endParaRPr lang="en-US" dirty="0"/>
          </a:p>
        </p:txBody>
      </p:sp>
      <p:pic>
        <p:nvPicPr>
          <p:cNvPr id="1026" name="Picture 2" descr="Ze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19850" y="452439"/>
            <a:ext cx="2095500" cy="1238250"/>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p:cNvSpPr>
            <a:spLocks noGrp="1"/>
          </p:cNvSpPr>
          <p:nvPr>
            <p:ph type="ftr" sz="quarter" idx="11"/>
          </p:nvPr>
        </p:nvSpPr>
        <p:spPr/>
        <p:txBody>
          <a:bodyPr/>
          <a:lstStyle/>
          <a:p>
            <a:r>
              <a:rPr lang="en-US" smtClean="0"/>
              <a:t>Zen: Learn to theme       by Adrian Domingo</a:t>
            </a:r>
            <a:endParaRPr lang="en-US"/>
          </a:p>
        </p:txBody>
      </p:sp>
      <p:sp>
        <p:nvSpPr>
          <p:cNvPr id="5" name="Slide Number Placeholder 4"/>
          <p:cNvSpPr>
            <a:spLocks noGrp="1"/>
          </p:cNvSpPr>
          <p:nvPr>
            <p:ph type="sldNum" sz="quarter" idx="12"/>
          </p:nvPr>
        </p:nvSpPr>
        <p:spPr/>
        <p:txBody>
          <a:bodyPr/>
          <a:lstStyle/>
          <a:p>
            <a:fld id="{9808DF18-FD6F-40C4-934E-0FB2A1E4156D}" type="slidenum">
              <a:rPr lang="en-US" smtClean="0"/>
              <a:t>3</a:t>
            </a:fld>
            <a:endParaRPr lang="en-US"/>
          </a:p>
        </p:txBody>
      </p:sp>
    </p:spTree>
    <p:extLst>
      <p:ext uri="{BB962C8B-B14F-4D97-AF65-F5344CB8AC3E}">
        <p14:creationId xmlns:p14="http://schemas.microsoft.com/office/powerpoint/2010/main" val="169011143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Customizing your subtheme</a:t>
            </a:r>
          </a:p>
        </p:txBody>
      </p:sp>
      <p:graphicFrame>
        <p:nvGraphicFramePr>
          <p:cNvPr id="5" name="Object 4"/>
          <p:cNvGraphicFramePr>
            <a:graphicFrameLocks noChangeAspect="1"/>
          </p:cNvGraphicFramePr>
          <p:nvPr>
            <p:extLst>
              <p:ext uri="{D42A27DB-BD31-4B8C-83A1-F6EECF244321}">
                <p14:modId xmlns:p14="http://schemas.microsoft.com/office/powerpoint/2010/main" val="82886069"/>
              </p:ext>
            </p:extLst>
          </p:nvPr>
        </p:nvGraphicFramePr>
        <p:xfrm>
          <a:off x="628649" y="1922073"/>
          <a:ext cx="7913559" cy="4495980"/>
        </p:xfrm>
        <a:graphic>
          <a:graphicData uri="http://schemas.openxmlformats.org/presentationml/2006/ole">
            <mc:AlternateContent xmlns:mc="http://schemas.openxmlformats.org/markup-compatibility/2006">
              <mc:Choice xmlns:v="urn:schemas-microsoft-com:vml" Requires="v">
                <p:oleObj spid="_x0000_s13422" name="Image" r:id="rId3" imgW="12672720" imgH="7200000" progId="Photoshop.Image.13">
                  <p:embed/>
                </p:oleObj>
              </mc:Choice>
              <mc:Fallback>
                <p:oleObj name="Image" r:id="rId3" imgW="12672720" imgH="7200000" progId="Photoshop.Image.13">
                  <p:embed/>
                  <p:pic>
                    <p:nvPicPr>
                      <p:cNvPr id="0" name=""/>
                      <p:cNvPicPr/>
                      <p:nvPr/>
                    </p:nvPicPr>
                    <p:blipFill>
                      <a:blip r:embed="rId4"/>
                      <a:stretch>
                        <a:fillRect/>
                      </a:stretch>
                    </p:blipFill>
                    <p:spPr>
                      <a:xfrm>
                        <a:off x="628649" y="1922073"/>
                        <a:ext cx="7913559" cy="4495980"/>
                      </a:xfrm>
                      <a:prstGeom prst="rect">
                        <a:avLst/>
                      </a:prstGeom>
                    </p:spPr>
                  </p:pic>
                </p:oleObj>
              </mc:Fallback>
            </mc:AlternateContent>
          </a:graphicData>
        </a:graphic>
      </p:graphicFrame>
      <p:sp>
        <p:nvSpPr>
          <p:cNvPr id="3" name="Footer Placeholder 2"/>
          <p:cNvSpPr>
            <a:spLocks noGrp="1"/>
          </p:cNvSpPr>
          <p:nvPr>
            <p:ph type="ftr" sz="quarter" idx="11"/>
          </p:nvPr>
        </p:nvSpPr>
        <p:spPr/>
        <p:txBody>
          <a:bodyPr/>
          <a:lstStyle/>
          <a:p>
            <a:r>
              <a:rPr lang="en-US" smtClean="0"/>
              <a:t>Zen: Learn to theme       by Adrian Domingo</a:t>
            </a:r>
            <a:endParaRPr lang="en-US"/>
          </a:p>
        </p:txBody>
      </p:sp>
      <p:sp>
        <p:nvSpPr>
          <p:cNvPr id="4" name="Slide Number Placeholder 3"/>
          <p:cNvSpPr>
            <a:spLocks noGrp="1"/>
          </p:cNvSpPr>
          <p:nvPr>
            <p:ph type="sldNum" sz="quarter" idx="12"/>
          </p:nvPr>
        </p:nvSpPr>
        <p:spPr/>
        <p:txBody>
          <a:bodyPr/>
          <a:lstStyle/>
          <a:p>
            <a:fld id="{9808DF18-FD6F-40C4-934E-0FB2A1E4156D}" type="slidenum">
              <a:rPr lang="en-US" smtClean="0"/>
              <a:t>30</a:t>
            </a:fld>
            <a:endParaRPr lang="en-US"/>
          </a:p>
        </p:txBody>
      </p:sp>
    </p:spTree>
    <p:extLst>
      <p:ext uri="{BB962C8B-B14F-4D97-AF65-F5344CB8AC3E}">
        <p14:creationId xmlns:p14="http://schemas.microsoft.com/office/powerpoint/2010/main" val="271328878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Customizing your subtheme</a:t>
            </a:r>
          </a:p>
        </p:txBody>
      </p:sp>
      <p:sp>
        <p:nvSpPr>
          <p:cNvPr id="3" name="Content Placeholder 2"/>
          <p:cNvSpPr>
            <a:spLocks noGrp="1"/>
          </p:cNvSpPr>
          <p:nvPr>
            <p:ph idx="1"/>
          </p:nvPr>
        </p:nvSpPr>
        <p:spPr>
          <a:xfrm>
            <a:off x="628650" y="1531026"/>
            <a:ext cx="7886700" cy="4351338"/>
          </a:xfrm>
        </p:spPr>
        <p:txBody>
          <a:bodyPr>
            <a:normAutofit lnSpcReduction="10000"/>
          </a:bodyPr>
          <a:lstStyle/>
          <a:p>
            <a:r>
              <a:rPr lang="en-US" dirty="0" smtClean="0"/>
              <a:t>Adjust some settings</a:t>
            </a:r>
          </a:p>
          <a:p>
            <a:r>
              <a:rPr lang="en-US" dirty="0" smtClean="0"/>
              <a:t>Appearance</a:t>
            </a:r>
          </a:p>
          <a:p>
            <a:r>
              <a:rPr lang="en-US" dirty="0" smtClean="0"/>
              <a:t>Settings</a:t>
            </a:r>
          </a:p>
          <a:p>
            <a:pPr marL="514350" lvl="1" indent="-342900"/>
            <a:r>
              <a:rPr lang="en-US" dirty="0" smtClean="0"/>
              <a:t>Disable </a:t>
            </a:r>
            <a:r>
              <a:rPr lang="en-US" dirty="0"/>
              <a:t>site name</a:t>
            </a:r>
          </a:p>
          <a:p>
            <a:pPr marL="514350" lvl="1" indent="-342900"/>
            <a:r>
              <a:rPr lang="en-US" dirty="0"/>
              <a:t>Disable site </a:t>
            </a:r>
            <a:r>
              <a:rPr lang="en-US" dirty="0" smtClean="0"/>
              <a:t>slogan</a:t>
            </a:r>
          </a:p>
          <a:p>
            <a:pPr marL="514350" lvl="1" indent="-342900"/>
            <a:r>
              <a:rPr lang="en-US" dirty="0" smtClean="0"/>
              <a:t>Disable the Secondary Menu</a:t>
            </a:r>
          </a:p>
          <a:p>
            <a:pPr marL="514350" lvl="1" indent="-342900"/>
            <a:r>
              <a:rPr lang="en-US" dirty="0"/>
              <a:t>Upload a custom logo</a:t>
            </a:r>
          </a:p>
          <a:p>
            <a:pPr marL="514350" lvl="1" indent="-342900"/>
            <a:r>
              <a:rPr lang="en-US" dirty="0"/>
              <a:t>Upload a custom favicon</a:t>
            </a:r>
          </a:p>
          <a:p>
            <a:pPr marL="514350" lvl="1" indent="-342900"/>
            <a:r>
              <a:rPr lang="en-US" dirty="0" smtClean="0"/>
              <a:t>Breadcrumb: only in admin section</a:t>
            </a:r>
          </a:p>
          <a:p>
            <a:pPr marL="57150" indent="-342900"/>
            <a:r>
              <a:rPr lang="en-US" dirty="0" smtClean="0"/>
              <a:t>Take note of this:</a:t>
            </a:r>
            <a:endParaRPr lang="en-US" dirty="0"/>
          </a:p>
          <a:p>
            <a:endParaRPr lang="en-US" dirty="0"/>
          </a:p>
        </p:txBody>
      </p:sp>
      <p:graphicFrame>
        <p:nvGraphicFramePr>
          <p:cNvPr id="4" name="Object 3"/>
          <p:cNvGraphicFramePr>
            <a:graphicFrameLocks noChangeAspect="1"/>
          </p:cNvGraphicFramePr>
          <p:nvPr>
            <p:extLst>
              <p:ext uri="{D42A27DB-BD31-4B8C-83A1-F6EECF244321}">
                <p14:modId xmlns:p14="http://schemas.microsoft.com/office/powerpoint/2010/main" val="1138139386"/>
              </p:ext>
            </p:extLst>
          </p:nvPr>
        </p:nvGraphicFramePr>
        <p:xfrm>
          <a:off x="1242203" y="5472532"/>
          <a:ext cx="6226954" cy="908525"/>
        </p:xfrm>
        <a:graphic>
          <a:graphicData uri="http://schemas.openxmlformats.org/presentationml/2006/ole">
            <mc:AlternateContent xmlns:mc="http://schemas.openxmlformats.org/markup-compatibility/2006">
              <mc:Choice xmlns:v="urn:schemas-microsoft-com:vml" Requires="v">
                <p:oleObj spid="_x0000_s14441" name="Image" r:id="rId3" imgW="7225200" imgH="1053720" progId="Photoshop.Image.13">
                  <p:embed/>
                </p:oleObj>
              </mc:Choice>
              <mc:Fallback>
                <p:oleObj name="Image" r:id="rId3" imgW="7225200" imgH="1053720" progId="Photoshop.Image.13">
                  <p:embed/>
                  <p:pic>
                    <p:nvPicPr>
                      <p:cNvPr id="0" name=""/>
                      <p:cNvPicPr/>
                      <p:nvPr/>
                    </p:nvPicPr>
                    <p:blipFill>
                      <a:blip r:embed="rId4"/>
                      <a:stretch>
                        <a:fillRect/>
                      </a:stretch>
                    </p:blipFill>
                    <p:spPr>
                      <a:xfrm>
                        <a:off x="1242203" y="5472532"/>
                        <a:ext cx="6226954" cy="908525"/>
                      </a:xfrm>
                      <a:prstGeom prst="rect">
                        <a:avLst/>
                      </a:prstGeom>
                    </p:spPr>
                  </p:pic>
                </p:oleObj>
              </mc:Fallback>
            </mc:AlternateContent>
          </a:graphicData>
        </a:graphic>
      </p:graphicFrame>
      <p:sp>
        <p:nvSpPr>
          <p:cNvPr id="5" name="Footer Placeholder 4"/>
          <p:cNvSpPr>
            <a:spLocks noGrp="1"/>
          </p:cNvSpPr>
          <p:nvPr>
            <p:ph type="ftr" sz="quarter" idx="11"/>
          </p:nvPr>
        </p:nvSpPr>
        <p:spPr/>
        <p:txBody>
          <a:bodyPr/>
          <a:lstStyle/>
          <a:p>
            <a:r>
              <a:rPr lang="en-US" smtClean="0"/>
              <a:t>Zen: Learn to theme       by Adrian Domingo</a:t>
            </a:r>
            <a:endParaRPr lang="en-US"/>
          </a:p>
        </p:txBody>
      </p:sp>
      <p:sp>
        <p:nvSpPr>
          <p:cNvPr id="6" name="Slide Number Placeholder 5"/>
          <p:cNvSpPr>
            <a:spLocks noGrp="1"/>
          </p:cNvSpPr>
          <p:nvPr>
            <p:ph type="sldNum" sz="quarter" idx="12"/>
          </p:nvPr>
        </p:nvSpPr>
        <p:spPr/>
        <p:txBody>
          <a:bodyPr/>
          <a:lstStyle/>
          <a:p>
            <a:fld id="{9808DF18-FD6F-40C4-934E-0FB2A1E4156D}" type="slidenum">
              <a:rPr lang="en-US" smtClean="0"/>
              <a:t>31</a:t>
            </a:fld>
            <a:endParaRPr lang="en-US"/>
          </a:p>
        </p:txBody>
      </p:sp>
    </p:spTree>
    <p:extLst>
      <p:ext uri="{BB962C8B-B14F-4D97-AF65-F5344CB8AC3E}">
        <p14:creationId xmlns:p14="http://schemas.microsoft.com/office/powerpoint/2010/main" val="316571944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Customizing your subtheme</a:t>
            </a:r>
          </a:p>
        </p:txBody>
      </p:sp>
      <p:sp>
        <p:nvSpPr>
          <p:cNvPr id="3" name="Content Placeholder 2"/>
          <p:cNvSpPr>
            <a:spLocks noGrp="1"/>
          </p:cNvSpPr>
          <p:nvPr>
            <p:ph idx="1"/>
          </p:nvPr>
        </p:nvSpPr>
        <p:spPr/>
        <p:txBody>
          <a:bodyPr/>
          <a:lstStyle/>
          <a:p>
            <a:r>
              <a:rPr lang="en-US" dirty="0" smtClean="0"/>
              <a:t>Clear your caches</a:t>
            </a:r>
          </a:p>
          <a:p>
            <a:r>
              <a:rPr lang="en-US" dirty="0" err="1" smtClean="0"/>
              <a:t>drush</a:t>
            </a:r>
            <a:r>
              <a:rPr lang="en-US" dirty="0" smtClean="0"/>
              <a:t> cc all</a:t>
            </a:r>
          </a:p>
          <a:p>
            <a:r>
              <a:rPr lang="en-US" dirty="0" smtClean="0"/>
              <a:t>You should see your favicon and logo displayed</a:t>
            </a:r>
          </a:p>
          <a:p>
            <a:pPr marL="0" indent="0">
              <a:buNone/>
            </a:pPr>
            <a:endParaRPr lang="en-US" dirty="0"/>
          </a:p>
        </p:txBody>
      </p:sp>
      <p:sp>
        <p:nvSpPr>
          <p:cNvPr id="4" name="Footer Placeholder 3"/>
          <p:cNvSpPr>
            <a:spLocks noGrp="1"/>
          </p:cNvSpPr>
          <p:nvPr>
            <p:ph type="ftr" sz="quarter" idx="11"/>
          </p:nvPr>
        </p:nvSpPr>
        <p:spPr/>
        <p:txBody>
          <a:bodyPr/>
          <a:lstStyle/>
          <a:p>
            <a:r>
              <a:rPr lang="en-US" smtClean="0"/>
              <a:t>Zen: Learn to theme       by Adrian Domingo</a:t>
            </a:r>
            <a:endParaRPr lang="en-US"/>
          </a:p>
        </p:txBody>
      </p:sp>
      <p:sp>
        <p:nvSpPr>
          <p:cNvPr id="5" name="Slide Number Placeholder 4"/>
          <p:cNvSpPr>
            <a:spLocks noGrp="1"/>
          </p:cNvSpPr>
          <p:nvPr>
            <p:ph type="sldNum" sz="quarter" idx="12"/>
          </p:nvPr>
        </p:nvSpPr>
        <p:spPr/>
        <p:txBody>
          <a:bodyPr/>
          <a:lstStyle/>
          <a:p>
            <a:fld id="{9808DF18-FD6F-40C4-934E-0FB2A1E4156D}" type="slidenum">
              <a:rPr lang="en-US" smtClean="0"/>
              <a:t>32</a:t>
            </a:fld>
            <a:endParaRPr lang="en-US"/>
          </a:p>
        </p:txBody>
      </p:sp>
    </p:spTree>
    <p:extLst>
      <p:ext uri="{BB962C8B-B14F-4D97-AF65-F5344CB8AC3E}">
        <p14:creationId xmlns:p14="http://schemas.microsoft.com/office/powerpoint/2010/main" val="25675832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Customizing your subtheme</a:t>
            </a:r>
          </a:p>
        </p:txBody>
      </p:sp>
      <p:sp>
        <p:nvSpPr>
          <p:cNvPr id="3" name="Content Placeholder 2"/>
          <p:cNvSpPr>
            <a:spLocks noGrp="1"/>
          </p:cNvSpPr>
          <p:nvPr>
            <p:ph idx="1"/>
          </p:nvPr>
        </p:nvSpPr>
        <p:spPr>
          <a:xfrm>
            <a:off x="628650" y="1825625"/>
            <a:ext cx="7886700" cy="745047"/>
          </a:xfrm>
        </p:spPr>
        <p:txBody>
          <a:bodyPr/>
          <a:lstStyle/>
          <a:p>
            <a:r>
              <a:rPr lang="en-US" dirty="0" smtClean="0"/>
              <a:t>Let’s add the new regions</a:t>
            </a:r>
            <a:endParaRPr lang="en-US" dirty="0"/>
          </a:p>
        </p:txBody>
      </p:sp>
      <p:graphicFrame>
        <p:nvGraphicFramePr>
          <p:cNvPr id="4" name="Object 3"/>
          <p:cNvGraphicFramePr>
            <a:graphicFrameLocks noChangeAspect="1"/>
          </p:cNvGraphicFramePr>
          <p:nvPr>
            <p:extLst>
              <p:ext uri="{D42A27DB-BD31-4B8C-83A1-F6EECF244321}">
                <p14:modId xmlns:p14="http://schemas.microsoft.com/office/powerpoint/2010/main" val="949404573"/>
              </p:ext>
            </p:extLst>
          </p:nvPr>
        </p:nvGraphicFramePr>
        <p:xfrm>
          <a:off x="5523422" y="1596366"/>
          <a:ext cx="3238500" cy="5080000"/>
        </p:xfrm>
        <a:graphic>
          <a:graphicData uri="http://schemas.openxmlformats.org/presentationml/2006/ole">
            <mc:AlternateContent xmlns:mc="http://schemas.openxmlformats.org/markup-compatibility/2006">
              <mc:Choice xmlns:v="urn:schemas-microsoft-com:vml" Requires="v">
                <p:oleObj spid="_x0000_s15460" name="Image" r:id="rId3" imgW="6476040" imgH="10158480" progId="Photoshop.Image.13">
                  <p:embed/>
                </p:oleObj>
              </mc:Choice>
              <mc:Fallback>
                <p:oleObj name="Image" r:id="rId3" imgW="6476040" imgH="10158480" progId="Photoshop.Image.13">
                  <p:embed/>
                  <p:pic>
                    <p:nvPicPr>
                      <p:cNvPr id="0" name=""/>
                      <p:cNvPicPr/>
                      <p:nvPr/>
                    </p:nvPicPr>
                    <p:blipFill>
                      <a:blip r:embed="rId4"/>
                      <a:stretch>
                        <a:fillRect/>
                      </a:stretch>
                    </p:blipFill>
                    <p:spPr>
                      <a:xfrm>
                        <a:off x="5523422" y="1596366"/>
                        <a:ext cx="3238500" cy="5080000"/>
                      </a:xfrm>
                      <a:prstGeom prst="rect">
                        <a:avLst/>
                      </a:prstGeom>
                    </p:spPr>
                  </p:pic>
                </p:oleObj>
              </mc:Fallback>
            </mc:AlternateContent>
          </a:graphicData>
        </a:graphic>
      </p:graphicFrame>
      <p:sp>
        <p:nvSpPr>
          <p:cNvPr id="5" name="Right Arrow 4"/>
          <p:cNvSpPr/>
          <p:nvPr/>
        </p:nvSpPr>
        <p:spPr>
          <a:xfrm>
            <a:off x="4873925" y="5339750"/>
            <a:ext cx="649497" cy="370936"/>
          </a:xfrm>
          <a:prstGeom prst="rightArrow">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ight Arrow 5"/>
          <p:cNvSpPr/>
          <p:nvPr/>
        </p:nvSpPr>
        <p:spPr>
          <a:xfrm>
            <a:off x="4873924" y="4776159"/>
            <a:ext cx="649497" cy="370936"/>
          </a:xfrm>
          <a:prstGeom prst="rightArrow">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785004" y="4776159"/>
            <a:ext cx="3950898" cy="646331"/>
          </a:xfrm>
          <a:prstGeom prst="rect">
            <a:avLst/>
          </a:prstGeom>
          <a:noFill/>
        </p:spPr>
        <p:txBody>
          <a:bodyPr wrap="square" rtlCol="0">
            <a:spAutoFit/>
          </a:bodyPr>
          <a:lstStyle/>
          <a:p>
            <a:r>
              <a:rPr lang="en-US" dirty="0" smtClean="0"/>
              <a:t>How many new regions and how many columns is each?</a:t>
            </a:r>
            <a:endParaRPr lang="en-US" dirty="0"/>
          </a:p>
        </p:txBody>
      </p:sp>
      <p:sp>
        <p:nvSpPr>
          <p:cNvPr id="8" name="Footer Placeholder 7"/>
          <p:cNvSpPr>
            <a:spLocks noGrp="1"/>
          </p:cNvSpPr>
          <p:nvPr>
            <p:ph type="ftr" sz="quarter" idx="11"/>
          </p:nvPr>
        </p:nvSpPr>
        <p:spPr/>
        <p:txBody>
          <a:bodyPr/>
          <a:lstStyle/>
          <a:p>
            <a:r>
              <a:rPr lang="en-US" smtClean="0"/>
              <a:t>Zen: Learn to theme       by Adrian Domingo</a:t>
            </a:r>
            <a:endParaRPr lang="en-US"/>
          </a:p>
        </p:txBody>
      </p:sp>
      <p:sp>
        <p:nvSpPr>
          <p:cNvPr id="9" name="Slide Number Placeholder 8"/>
          <p:cNvSpPr>
            <a:spLocks noGrp="1"/>
          </p:cNvSpPr>
          <p:nvPr>
            <p:ph type="sldNum" sz="quarter" idx="12"/>
          </p:nvPr>
        </p:nvSpPr>
        <p:spPr/>
        <p:txBody>
          <a:bodyPr/>
          <a:lstStyle/>
          <a:p>
            <a:fld id="{9808DF18-FD6F-40C4-934E-0FB2A1E4156D}" type="slidenum">
              <a:rPr lang="en-US" smtClean="0"/>
              <a:t>33</a:t>
            </a:fld>
            <a:endParaRPr lang="en-US"/>
          </a:p>
        </p:txBody>
      </p:sp>
    </p:spTree>
    <p:extLst>
      <p:ext uri="{BB962C8B-B14F-4D97-AF65-F5344CB8AC3E}">
        <p14:creationId xmlns:p14="http://schemas.microsoft.com/office/powerpoint/2010/main" val="80933629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Customizing your subtheme</a:t>
            </a:r>
          </a:p>
        </p:txBody>
      </p:sp>
      <p:sp>
        <p:nvSpPr>
          <p:cNvPr id="3" name="Content Placeholder 2"/>
          <p:cNvSpPr>
            <a:spLocks noGrp="1"/>
          </p:cNvSpPr>
          <p:nvPr>
            <p:ph idx="1"/>
          </p:nvPr>
        </p:nvSpPr>
        <p:spPr>
          <a:xfrm>
            <a:off x="628650" y="1825625"/>
            <a:ext cx="7886700" cy="745047"/>
          </a:xfrm>
        </p:spPr>
        <p:txBody>
          <a:bodyPr/>
          <a:lstStyle/>
          <a:p>
            <a:r>
              <a:rPr lang="en-US" dirty="0" smtClean="0"/>
              <a:t>Let’s add the new regions</a:t>
            </a:r>
            <a:endParaRPr lang="en-US" dirty="0"/>
          </a:p>
        </p:txBody>
      </p:sp>
      <p:graphicFrame>
        <p:nvGraphicFramePr>
          <p:cNvPr id="4" name="Object 3"/>
          <p:cNvGraphicFramePr>
            <a:graphicFrameLocks noChangeAspect="1"/>
          </p:cNvGraphicFramePr>
          <p:nvPr>
            <p:extLst>
              <p:ext uri="{D42A27DB-BD31-4B8C-83A1-F6EECF244321}">
                <p14:modId xmlns:p14="http://schemas.microsoft.com/office/powerpoint/2010/main" val="949404573"/>
              </p:ext>
            </p:extLst>
          </p:nvPr>
        </p:nvGraphicFramePr>
        <p:xfrm>
          <a:off x="5523422" y="1596366"/>
          <a:ext cx="3238500" cy="5080000"/>
        </p:xfrm>
        <a:graphic>
          <a:graphicData uri="http://schemas.openxmlformats.org/presentationml/2006/ole">
            <mc:AlternateContent xmlns:mc="http://schemas.openxmlformats.org/markup-compatibility/2006">
              <mc:Choice xmlns:v="urn:schemas-microsoft-com:vml" Requires="v">
                <p:oleObj spid="_x0000_s16482" name="Image" r:id="rId3" imgW="6476040" imgH="10158480" progId="Photoshop.Image.13">
                  <p:embed/>
                </p:oleObj>
              </mc:Choice>
              <mc:Fallback>
                <p:oleObj name="Image" r:id="rId3" imgW="6476040" imgH="10158480" progId="Photoshop.Image.13">
                  <p:embed/>
                  <p:pic>
                    <p:nvPicPr>
                      <p:cNvPr id="0" name=""/>
                      <p:cNvPicPr/>
                      <p:nvPr/>
                    </p:nvPicPr>
                    <p:blipFill>
                      <a:blip r:embed="rId4"/>
                      <a:stretch>
                        <a:fillRect/>
                      </a:stretch>
                    </p:blipFill>
                    <p:spPr>
                      <a:xfrm>
                        <a:off x="5523422" y="1596366"/>
                        <a:ext cx="3238500" cy="5080000"/>
                      </a:xfrm>
                      <a:prstGeom prst="rect">
                        <a:avLst/>
                      </a:prstGeom>
                    </p:spPr>
                  </p:pic>
                </p:oleObj>
              </mc:Fallback>
            </mc:AlternateContent>
          </a:graphicData>
        </a:graphic>
      </p:graphicFrame>
      <p:sp>
        <p:nvSpPr>
          <p:cNvPr id="5" name="Right Arrow 4"/>
          <p:cNvSpPr/>
          <p:nvPr/>
        </p:nvSpPr>
        <p:spPr>
          <a:xfrm>
            <a:off x="4873925" y="5339750"/>
            <a:ext cx="649497" cy="370936"/>
          </a:xfrm>
          <a:prstGeom prst="rightArrow">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ight Arrow 5"/>
          <p:cNvSpPr/>
          <p:nvPr/>
        </p:nvSpPr>
        <p:spPr>
          <a:xfrm>
            <a:off x="4873924" y="4776159"/>
            <a:ext cx="649497" cy="370936"/>
          </a:xfrm>
          <a:prstGeom prst="rightArrow">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1777041" y="4747405"/>
            <a:ext cx="3096882" cy="369332"/>
          </a:xfrm>
          <a:prstGeom prst="rect">
            <a:avLst/>
          </a:prstGeom>
          <a:noFill/>
        </p:spPr>
        <p:txBody>
          <a:bodyPr wrap="square" rtlCol="0">
            <a:spAutoFit/>
          </a:bodyPr>
          <a:lstStyle/>
          <a:p>
            <a:r>
              <a:rPr lang="en-US" dirty="0" smtClean="0"/>
              <a:t>2 regions, 6 columns wide each</a:t>
            </a:r>
            <a:endParaRPr lang="en-US" dirty="0"/>
          </a:p>
        </p:txBody>
      </p:sp>
      <p:sp>
        <p:nvSpPr>
          <p:cNvPr id="8" name="Footer Placeholder 7"/>
          <p:cNvSpPr>
            <a:spLocks noGrp="1"/>
          </p:cNvSpPr>
          <p:nvPr>
            <p:ph type="ftr" sz="quarter" idx="11"/>
          </p:nvPr>
        </p:nvSpPr>
        <p:spPr/>
        <p:txBody>
          <a:bodyPr/>
          <a:lstStyle/>
          <a:p>
            <a:r>
              <a:rPr lang="en-US" smtClean="0"/>
              <a:t>Zen: Learn to theme       by Adrian Domingo</a:t>
            </a:r>
            <a:endParaRPr lang="en-US"/>
          </a:p>
        </p:txBody>
      </p:sp>
      <p:sp>
        <p:nvSpPr>
          <p:cNvPr id="9" name="Slide Number Placeholder 8"/>
          <p:cNvSpPr>
            <a:spLocks noGrp="1"/>
          </p:cNvSpPr>
          <p:nvPr>
            <p:ph type="sldNum" sz="quarter" idx="12"/>
          </p:nvPr>
        </p:nvSpPr>
        <p:spPr/>
        <p:txBody>
          <a:bodyPr/>
          <a:lstStyle/>
          <a:p>
            <a:fld id="{9808DF18-FD6F-40C4-934E-0FB2A1E4156D}" type="slidenum">
              <a:rPr lang="en-US" smtClean="0"/>
              <a:t>34</a:t>
            </a:fld>
            <a:endParaRPr lang="en-US"/>
          </a:p>
        </p:txBody>
      </p:sp>
    </p:spTree>
    <p:extLst>
      <p:ext uri="{BB962C8B-B14F-4D97-AF65-F5344CB8AC3E}">
        <p14:creationId xmlns:p14="http://schemas.microsoft.com/office/powerpoint/2010/main" val="224918321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Customizing your subtheme</a:t>
            </a:r>
          </a:p>
        </p:txBody>
      </p:sp>
      <p:sp>
        <p:nvSpPr>
          <p:cNvPr id="3" name="Content Placeholder 2"/>
          <p:cNvSpPr>
            <a:spLocks noGrp="1"/>
          </p:cNvSpPr>
          <p:nvPr>
            <p:ph idx="1"/>
          </p:nvPr>
        </p:nvSpPr>
        <p:spPr>
          <a:xfrm>
            <a:off x="628650" y="1825625"/>
            <a:ext cx="7886700" cy="745047"/>
          </a:xfrm>
        </p:spPr>
        <p:txBody>
          <a:bodyPr/>
          <a:lstStyle/>
          <a:p>
            <a:r>
              <a:rPr lang="en-US" dirty="0" smtClean="0"/>
              <a:t>Let’s add the new regions</a:t>
            </a:r>
            <a:endParaRPr lang="en-US" dirty="0"/>
          </a:p>
        </p:txBody>
      </p:sp>
      <p:graphicFrame>
        <p:nvGraphicFramePr>
          <p:cNvPr id="4" name="Object 3"/>
          <p:cNvGraphicFramePr>
            <a:graphicFrameLocks noChangeAspect="1"/>
          </p:cNvGraphicFramePr>
          <p:nvPr>
            <p:extLst>
              <p:ext uri="{D42A27DB-BD31-4B8C-83A1-F6EECF244321}">
                <p14:modId xmlns:p14="http://schemas.microsoft.com/office/powerpoint/2010/main" val="949404573"/>
              </p:ext>
            </p:extLst>
          </p:nvPr>
        </p:nvGraphicFramePr>
        <p:xfrm>
          <a:off x="5523422" y="1596366"/>
          <a:ext cx="3238500" cy="5080000"/>
        </p:xfrm>
        <a:graphic>
          <a:graphicData uri="http://schemas.openxmlformats.org/presentationml/2006/ole">
            <mc:AlternateContent xmlns:mc="http://schemas.openxmlformats.org/markup-compatibility/2006">
              <mc:Choice xmlns:v="urn:schemas-microsoft-com:vml" Requires="v">
                <p:oleObj spid="_x0000_s17505" name="Image" r:id="rId3" imgW="6476040" imgH="10158480" progId="Photoshop.Image.13">
                  <p:embed/>
                </p:oleObj>
              </mc:Choice>
              <mc:Fallback>
                <p:oleObj name="Image" r:id="rId3" imgW="6476040" imgH="10158480" progId="Photoshop.Image.13">
                  <p:embed/>
                  <p:pic>
                    <p:nvPicPr>
                      <p:cNvPr id="0" name=""/>
                      <p:cNvPicPr/>
                      <p:nvPr/>
                    </p:nvPicPr>
                    <p:blipFill>
                      <a:blip r:embed="rId4"/>
                      <a:stretch>
                        <a:fillRect/>
                      </a:stretch>
                    </p:blipFill>
                    <p:spPr>
                      <a:xfrm>
                        <a:off x="5523422" y="1596366"/>
                        <a:ext cx="3238500" cy="5080000"/>
                      </a:xfrm>
                      <a:prstGeom prst="rect">
                        <a:avLst/>
                      </a:prstGeom>
                    </p:spPr>
                  </p:pic>
                </p:oleObj>
              </mc:Fallback>
            </mc:AlternateContent>
          </a:graphicData>
        </a:graphic>
      </p:graphicFrame>
      <p:sp>
        <p:nvSpPr>
          <p:cNvPr id="5" name="Right Arrow 4"/>
          <p:cNvSpPr/>
          <p:nvPr/>
        </p:nvSpPr>
        <p:spPr>
          <a:xfrm>
            <a:off x="4873925" y="5339750"/>
            <a:ext cx="649497" cy="370936"/>
          </a:xfrm>
          <a:prstGeom prst="rightArrow">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ight Arrow 5"/>
          <p:cNvSpPr/>
          <p:nvPr/>
        </p:nvSpPr>
        <p:spPr>
          <a:xfrm>
            <a:off x="4873924" y="4776159"/>
            <a:ext cx="649497" cy="370936"/>
          </a:xfrm>
          <a:prstGeom prst="rightArrow">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1777041" y="4747405"/>
            <a:ext cx="3096882" cy="369332"/>
          </a:xfrm>
          <a:prstGeom prst="rect">
            <a:avLst/>
          </a:prstGeom>
          <a:noFill/>
        </p:spPr>
        <p:txBody>
          <a:bodyPr wrap="square" rtlCol="0">
            <a:spAutoFit/>
          </a:bodyPr>
          <a:lstStyle/>
          <a:p>
            <a:r>
              <a:rPr lang="en-US" dirty="0" smtClean="0"/>
              <a:t>2 regions, 6 columns wide each</a:t>
            </a:r>
            <a:endParaRPr lang="en-US" dirty="0"/>
          </a:p>
        </p:txBody>
      </p:sp>
      <p:sp>
        <p:nvSpPr>
          <p:cNvPr id="8" name="TextBox 7"/>
          <p:cNvSpPr txBox="1"/>
          <p:nvPr/>
        </p:nvSpPr>
        <p:spPr>
          <a:xfrm>
            <a:off x="1777041" y="5309392"/>
            <a:ext cx="3096882" cy="369332"/>
          </a:xfrm>
          <a:prstGeom prst="rect">
            <a:avLst/>
          </a:prstGeom>
          <a:noFill/>
        </p:spPr>
        <p:txBody>
          <a:bodyPr wrap="square" rtlCol="0">
            <a:spAutoFit/>
          </a:bodyPr>
          <a:lstStyle/>
          <a:p>
            <a:r>
              <a:rPr lang="en-US" dirty="0" smtClean="0"/>
              <a:t>3 regions, 4 columns wide each</a:t>
            </a:r>
            <a:endParaRPr lang="en-US" dirty="0"/>
          </a:p>
        </p:txBody>
      </p:sp>
      <p:sp>
        <p:nvSpPr>
          <p:cNvPr id="9" name="Footer Placeholder 8"/>
          <p:cNvSpPr>
            <a:spLocks noGrp="1"/>
          </p:cNvSpPr>
          <p:nvPr>
            <p:ph type="ftr" sz="quarter" idx="11"/>
          </p:nvPr>
        </p:nvSpPr>
        <p:spPr/>
        <p:txBody>
          <a:bodyPr/>
          <a:lstStyle/>
          <a:p>
            <a:r>
              <a:rPr lang="en-US" smtClean="0"/>
              <a:t>Zen: Learn to theme       by Adrian Domingo</a:t>
            </a:r>
            <a:endParaRPr lang="en-US"/>
          </a:p>
        </p:txBody>
      </p:sp>
      <p:sp>
        <p:nvSpPr>
          <p:cNvPr id="10" name="Slide Number Placeholder 9"/>
          <p:cNvSpPr>
            <a:spLocks noGrp="1"/>
          </p:cNvSpPr>
          <p:nvPr>
            <p:ph type="sldNum" sz="quarter" idx="12"/>
          </p:nvPr>
        </p:nvSpPr>
        <p:spPr/>
        <p:txBody>
          <a:bodyPr/>
          <a:lstStyle/>
          <a:p>
            <a:fld id="{9808DF18-FD6F-40C4-934E-0FB2A1E4156D}" type="slidenum">
              <a:rPr lang="en-US" smtClean="0"/>
              <a:t>35</a:t>
            </a:fld>
            <a:endParaRPr lang="en-US"/>
          </a:p>
        </p:txBody>
      </p:sp>
    </p:spTree>
    <p:extLst>
      <p:ext uri="{BB962C8B-B14F-4D97-AF65-F5344CB8AC3E}">
        <p14:creationId xmlns:p14="http://schemas.microsoft.com/office/powerpoint/2010/main" val="290826929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Customizing your subtheme</a:t>
            </a:r>
          </a:p>
        </p:txBody>
      </p:sp>
      <p:sp>
        <p:nvSpPr>
          <p:cNvPr id="3" name="Content Placeholder 2"/>
          <p:cNvSpPr>
            <a:spLocks noGrp="1"/>
          </p:cNvSpPr>
          <p:nvPr>
            <p:ph idx="1"/>
          </p:nvPr>
        </p:nvSpPr>
        <p:spPr/>
        <p:txBody>
          <a:bodyPr/>
          <a:lstStyle/>
          <a:p>
            <a:r>
              <a:rPr lang="en-US" dirty="0" smtClean="0"/>
              <a:t>We’ll add the two postscript boxes first.</a:t>
            </a:r>
          </a:p>
          <a:p>
            <a:endParaRPr lang="en-US" dirty="0"/>
          </a:p>
        </p:txBody>
      </p:sp>
      <p:graphicFrame>
        <p:nvGraphicFramePr>
          <p:cNvPr id="4" name="Object 3"/>
          <p:cNvGraphicFramePr>
            <a:graphicFrameLocks noChangeAspect="1"/>
          </p:cNvGraphicFramePr>
          <p:nvPr>
            <p:extLst>
              <p:ext uri="{D42A27DB-BD31-4B8C-83A1-F6EECF244321}">
                <p14:modId xmlns:p14="http://schemas.microsoft.com/office/powerpoint/2010/main" val="3739430569"/>
              </p:ext>
            </p:extLst>
          </p:nvPr>
        </p:nvGraphicFramePr>
        <p:xfrm>
          <a:off x="101480" y="2467153"/>
          <a:ext cx="4842006" cy="2251255"/>
        </p:xfrm>
        <a:graphic>
          <a:graphicData uri="http://schemas.openxmlformats.org/presentationml/2006/ole">
            <mc:AlternateContent xmlns:mc="http://schemas.openxmlformats.org/markup-compatibility/2006">
              <mc:Choice xmlns:v="urn:schemas-microsoft-com:vml" Requires="v">
                <p:oleObj spid="_x0000_s18620" name="Image" r:id="rId3" imgW="5955480" imgH="2768040" progId="Photoshop.Image.13">
                  <p:embed/>
                </p:oleObj>
              </mc:Choice>
              <mc:Fallback>
                <p:oleObj name="Image" r:id="rId3" imgW="5955480" imgH="2768040" progId="Photoshop.Image.13">
                  <p:embed/>
                  <p:pic>
                    <p:nvPicPr>
                      <p:cNvPr id="0" name=""/>
                      <p:cNvPicPr/>
                      <p:nvPr/>
                    </p:nvPicPr>
                    <p:blipFill>
                      <a:blip r:embed="rId4"/>
                      <a:stretch>
                        <a:fillRect/>
                      </a:stretch>
                    </p:blipFill>
                    <p:spPr>
                      <a:xfrm>
                        <a:off x="101480" y="2467153"/>
                        <a:ext cx="4842006" cy="2251255"/>
                      </a:xfrm>
                      <a:prstGeom prst="rect">
                        <a:avLst/>
                      </a:prstGeom>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1856253142"/>
              </p:ext>
            </p:extLst>
          </p:nvPr>
        </p:nvGraphicFramePr>
        <p:xfrm>
          <a:off x="4146718" y="2467153"/>
          <a:ext cx="4842006" cy="2251255"/>
        </p:xfrm>
        <a:graphic>
          <a:graphicData uri="http://schemas.openxmlformats.org/presentationml/2006/ole">
            <mc:AlternateContent xmlns:mc="http://schemas.openxmlformats.org/markup-compatibility/2006">
              <mc:Choice xmlns:v="urn:schemas-microsoft-com:vml" Requires="v">
                <p:oleObj spid="_x0000_s18621" name="Image" r:id="rId5" imgW="5955480" imgH="2768040" progId="Photoshop.Image.13">
                  <p:embed/>
                </p:oleObj>
              </mc:Choice>
              <mc:Fallback>
                <p:oleObj name="Image" r:id="rId5" imgW="5955480" imgH="2768040" progId="Photoshop.Image.13">
                  <p:embed/>
                  <p:pic>
                    <p:nvPicPr>
                      <p:cNvPr id="0" name=""/>
                      <p:cNvPicPr/>
                      <p:nvPr/>
                    </p:nvPicPr>
                    <p:blipFill>
                      <a:blip r:embed="rId6"/>
                      <a:stretch>
                        <a:fillRect/>
                      </a:stretch>
                    </p:blipFill>
                    <p:spPr>
                      <a:xfrm>
                        <a:off x="4146718" y="2467153"/>
                        <a:ext cx="4842006" cy="2251255"/>
                      </a:xfrm>
                      <a:prstGeom prst="rect">
                        <a:avLst/>
                      </a:prstGeom>
                    </p:spPr>
                  </p:pic>
                </p:oleObj>
              </mc:Fallback>
            </mc:AlternateContent>
          </a:graphicData>
        </a:graphic>
      </p:graphicFrame>
      <p:sp>
        <p:nvSpPr>
          <p:cNvPr id="6" name="Footer Placeholder 5"/>
          <p:cNvSpPr>
            <a:spLocks noGrp="1"/>
          </p:cNvSpPr>
          <p:nvPr>
            <p:ph type="ftr" sz="quarter" idx="11"/>
          </p:nvPr>
        </p:nvSpPr>
        <p:spPr/>
        <p:txBody>
          <a:bodyPr/>
          <a:lstStyle/>
          <a:p>
            <a:r>
              <a:rPr lang="en-US" smtClean="0"/>
              <a:t>Zen: Learn to theme       by Adrian Domingo</a:t>
            </a:r>
            <a:endParaRPr lang="en-US"/>
          </a:p>
        </p:txBody>
      </p:sp>
      <p:sp>
        <p:nvSpPr>
          <p:cNvPr id="7" name="Slide Number Placeholder 6"/>
          <p:cNvSpPr>
            <a:spLocks noGrp="1"/>
          </p:cNvSpPr>
          <p:nvPr>
            <p:ph type="sldNum" sz="quarter" idx="12"/>
          </p:nvPr>
        </p:nvSpPr>
        <p:spPr/>
        <p:txBody>
          <a:bodyPr/>
          <a:lstStyle/>
          <a:p>
            <a:fld id="{9808DF18-FD6F-40C4-934E-0FB2A1E4156D}" type="slidenum">
              <a:rPr lang="en-US" smtClean="0"/>
              <a:t>36</a:t>
            </a:fld>
            <a:endParaRPr lang="en-US"/>
          </a:p>
        </p:txBody>
      </p:sp>
    </p:spTree>
    <p:extLst>
      <p:ext uri="{BB962C8B-B14F-4D97-AF65-F5344CB8AC3E}">
        <p14:creationId xmlns:p14="http://schemas.microsoft.com/office/powerpoint/2010/main" val="152774850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Customizing your subtheme</a:t>
            </a:r>
          </a:p>
        </p:txBody>
      </p:sp>
      <p:sp>
        <p:nvSpPr>
          <p:cNvPr id="3" name="Content Placeholder 2"/>
          <p:cNvSpPr>
            <a:spLocks noGrp="1"/>
          </p:cNvSpPr>
          <p:nvPr>
            <p:ph idx="1"/>
          </p:nvPr>
        </p:nvSpPr>
        <p:spPr/>
        <p:txBody>
          <a:bodyPr/>
          <a:lstStyle/>
          <a:p>
            <a:pPr marL="228600" lvl="1">
              <a:spcBef>
                <a:spcPts val="1000"/>
              </a:spcBef>
            </a:pPr>
            <a:r>
              <a:rPr lang="en-US" dirty="0"/>
              <a:t>Then copy </a:t>
            </a:r>
            <a:r>
              <a:rPr lang="en-US" dirty="0" err="1"/>
              <a:t>page.tpl.php</a:t>
            </a:r>
            <a:r>
              <a:rPr lang="en-US" dirty="0"/>
              <a:t> from </a:t>
            </a:r>
            <a:r>
              <a:rPr lang="en-US" dirty="0" err="1"/>
              <a:t>zen</a:t>
            </a:r>
            <a:r>
              <a:rPr lang="en-US" dirty="0"/>
              <a:t> into your theme. </a:t>
            </a:r>
            <a:r>
              <a:rPr lang="en-US" dirty="0" smtClean="0"/>
              <a:t>You will edit the template so it can render the regions.</a:t>
            </a:r>
            <a:endParaRPr lang="en-US" dirty="0"/>
          </a:p>
          <a:p>
            <a:endParaRPr lang="en-US" dirty="0"/>
          </a:p>
        </p:txBody>
      </p:sp>
      <p:graphicFrame>
        <p:nvGraphicFramePr>
          <p:cNvPr id="4" name="Object 3"/>
          <p:cNvGraphicFramePr>
            <a:graphicFrameLocks noChangeAspect="1"/>
          </p:cNvGraphicFramePr>
          <p:nvPr>
            <p:extLst>
              <p:ext uri="{D42A27DB-BD31-4B8C-83A1-F6EECF244321}">
                <p14:modId xmlns:p14="http://schemas.microsoft.com/office/powerpoint/2010/main" val="3420698278"/>
              </p:ext>
            </p:extLst>
          </p:nvPr>
        </p:nvGraphicFramePr>
        <p:xfrm>
          <a:off x="946208" y="2759195"/>
          <a:ext cx="3365500" cy="228600"/>
        </p:xfrm>
        <a:graphic>
          <a:graphicData uri="http://schemas.openxmlformats.org/presentationml/2006/ole">
            <mc:AlternateContent xmlns:mc="http://schemas.openxmlformats.org/markup-compatibility/2006">
              <mc:Choice xmlns:v="urn:schemas-microsoft-com:vml" Requires="v">
                <p:oleObj spid="_x0000_s19822" r:id="rId3" imgW="3364920" imgH="228240" progId="">
                  <p:embed/>
                </p:oleObj>
              </mc:Choice>
              <mc:Fallback>
                <p:oleObj r:id="rId3" imgW="3364920" imgH="228240" progId="">
                  <p:embed/>
                  <p:pic>
                    <p:nvPicPr>
                      <p:cNvPr id="0" name=""/>
                      <p:cNvPicPr/>
                      <p:nvPr/>
                    </p:nvPicPr>
                    <p:blipFill>
                      <a:blip r:embed="rId4"/>
                      <a:stretch>
                        <a:fillRect/>
                      </a:stretch>
                    </p:blipFill>
                    <p:spPr>
                      <a:xfrm>
                        <a:off x="946208" y="2759195"/>
                        <a:ext cx="3365500" cy="228600"/>
                      </a:xfrm>
                      <a:prstGeom prst="rect">
                        <a:avLst/>
                      </a:prstGeom>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3865564499"/>
              </p:ext>
            </p:extLst>
          </p:nvPr>
        </p:nvGraphicFramePr>
        <p:xfrm>
          <a:off x="946208" y="3117444"/>
          <a:ext cx="2309324" cy="3473450"/>
        </p:xfrm>
        <a:graphic>
          <a:graphicData uri="http://schemas.openxmlformats.org/presentationml/2006/ole">
            <mc:AlternateContent xmlns:mc="http://schemas.openxmlformats.org/markup-compatibility/2006">
              <mc:Choice xmlns:v="urn:schemas-microsoft-com:vml" Requires="v">
                <p:oleObj spid="_x0000_s19823" r:id="rId5" imgW="3098160" imgH="4660200" progId="">
                  <p:embed/>
                </p:oleObj>
              </mc:Choice>
              <mc:Fallback>
                <p:oleObj r:id="rId5" imgW="3098160" imgH="4660200" progId="">
                  <p:embed/>
                  <p:pic>
                    <p:nvPicPr>
                      <p:cNvPr id="0" name=""/>
                      <p:cNvPicPr/>
                      <p:nvPr/>
                    </p:nvPicPr>
                    <p:blipFill>
                      <a:blip r:embed="rId6"/>
                      <a:stretch>
                        <a:fillRect/>
                      </a:stretch>
                    </p:blipFill>
                    <p:spPr>
                      <a:xfrm>
                        <a:off x="946208" y="3117444"/>
                        <a:ext cx="2309324" cy="3473450"/>
                      </a:xfrm>
                      <a:prstGeom prst="rect">
                        <a:avLst/>
                      </a:prstGeom>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1525169603"/>
              </p:ext>
            </p:extLst>
          </p:nvPr>
        </p:nvGraphicFramePr>
        <p:xfrm>
          <a:off x="4502208" y="3120649"/>
          <a:ext cx="1200931" cy="731394"/>
        </p:xfrm>
        <a:graphic>
          <a:graphicData uri="http://schemas.openxmlformats.org/presentationml/2006/ole">
            <mc:AlternateContent xmlns:mc="http://schemas.openxmlformats.org/markup-compatibility/2006">
              <mc:Choice xmlns:v="urn:schemas-microsoft-com:vml" Requires="v">
                <p:oleObj spid="_x0000_s19824" r:id="rId7" imgW="1688760" imgH="1028520" progId="">
                  <p:embed/>
                </p:oleObj>
              </mc:Choice>
              <mc:Fallback>
                <p:oleObj r:id="rId7" imgW="1688760" imgH="1028520" progId="">
                  <p:embed/>
                  <p:pic>
                    <p:nvPicPr>
                      <p:cNvPr id="0" name=""/>
                      <p:cNvPicPr/>
                      <p:nvPr/>
                    </p:nvPicPr>
                    <p:blipFill>
                      <a:blip r:embed="rId8"/>
                      <a:stretch>
                        <a:fillRect/>
                      </a:stretch>
                    </p:blipFill>
                    <p:spPr>
                      <a:xfrm>
                        <a:off x="4502208" y="3120649"/>
                        <a:ext cx="1200931" cy="731394"/>
                      </a:xfrm>
                      <a:prstGeom prst="rect">
                        <a:avLst/>
                      </a:prstGeom>
                    </p:spPr>
                  </p:pic>
                </p:oleObj>
              </mc:Fallback>
            </mc:AlternateContent>
          </a:graphicData>
        </a:graphic>
      </p:graphicFrame>
      <p:sp>
        <p:nvSpPr>
          <p:cNvPr id="8" name="Right Arrow 7"/>
          <p:cNvSpPr/>
          <p:nvPr/>
        </p:nvSpPr>
        <p:spPr>
          <a:xfrm>
            <a:off x="4014624" y="3110108"/>
            <a:ext cx="419785" cy="390525"/>
          </a:xfrm>
          <a:prstGeom prst="rightArrow">
            <a:avLst/>
          </a:prstGeom>
          <a:ln w="28575">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fil-PH"/>
          </a:p>
        </p:txBody>
      </p:sp>
      <p:graphicFrame>
        <p:nvGraphicFramePr>
          <p:cNvPr id="9" name="Object 8"/>
          <p:cNvGraphicFramePr>
            <a:graphicFrameLocks noChangeAspect="1"/>
          </p:cNvGraphicFramePr>
          <p:nvPr>
            <p:extLst>
              <p:ext uri="{D42A27DB-BD31-4B8C-83A1-F6EECF244321}">
                <p14:modId xmlns:p14="http://schemas.microsoft.com/office/powerpoint/2010/main" val="3235775905"/>
              </p:ext>
            </p:extLst>
          </p:nvPr>
        </p:nvGraphicFramePr>
        <p:xfrm>
          <a:off x="4502208" y="2755170"/>
          <a:ext cx="3318175" cy="275770"/>
        </p:xfrm>
        <a:graphic>
          <a:graphicData uri="http://schemas.openxmlformats.org/presentationml/2006/ole">
            <mc:AlternateContent xmlns:mc="http://schemas.openxmlformats.org/markup-compatibility/2006">
              <mc:Choice xmlns:v="urn:schemas-microsoft-com:vml" Requires="v">
                <p:oleObj spid="_x0000_s19825" name="Image" r:id="rId9" imgW="4126680" imgH="342720" progId="Photoshop.Image.13">
                  <p:embed/>
                </p:oleObj>
              </mc:Choice>
              <mc:Fallback>
                <p:oleObj name="Image" r:id="rId9" imgW="4126680" imgH="342720" progId="Photoshop.Image.13">
                  <p:embed/>
                  <p:pic>
                    <p:nvPicPr>
                      <p:cNvPr id="0" name=""/>
                      <p:cNvPicPr/>
                      <p:nvPr/>
                    </p:nvPicPr>
                    <p:blipFill>
                      <a:blip r:embed="rId10"/>
                      <a:stretch>
                        <a:fillRect/>
                      </a:stretch>
                    </p:blipFill>
                    <p:spPr>
                      <a:xfrm>
                        <a:off x="4502208" y="2755170"/>
                        <a:ext cx="3318175" cy="275770"/>
                      </a:xfrm>
                      <a:prstGeom prst="rect">
                        <a:avLst/>
                      </a:prstGeom>
                    </p:spPr>
                  </p:pic>
                </p:oleObj>
              </mc:Fallback>
            </mc:AlternateContent>
          </a:graphicData>
        </a:graphic>
      </p:graphicFrame>
      <p:sp>
        <p:nvSpPr>
          <p:cNvPr id="6" name="Footer Placeholder 5"/>
          <p:cNvSpPr>
            <a:spLocks noGrp="1"/>
          </p:cNvSpPr>
          <p:nvPr>
            <p:ph type="ftr" sz="quarter" idx="11"/>
          </p:nvPr>
        </p:nvSpPr>
        <p:spPr/>
        <p:txBody>
          <a:bodyPr/>
          <a:lstStyle/>
          <a:p>
            <a:r>
              <a:rPr lang="en-US" smtClean="0"/>
              <a:t>Zen: Learn to theme       by Adrian Domingo</a:t>
            </a:r>
            <a:endParaRPr lang="en-US"/>
          </a:p>
        </p:txBody>
      </p:sp>
      <p:sp>
        <p:nvSpPr>
          <p:cNvPr id="10" name="Slide Number Placeholder 9"/>
          <p:cNvSpPr>
            <a:spLocks noGrp="1"/>
          </p:cNvSpPr>
          <p:nvPr>
            <p:ph type="sldNum" sz="quarter" idx="12"/>
          </p:nvPr>
        </p:nvSpPr>
        <p:spPr/>
        <p:txBody>
          <a:bodyPr/>
          <a:lstStyle/>
          <a:p>
            <a:fld id="{9808DF18-FD6F-40C4-934E-0FB2A1E4156D}" type="slidenum">
              <a:rPr lang="en-US" smtClean="0"/>
              <a:t>37</a:t>
            </a:fld>
            <a:endParaRPr lang="en-US"/>
          </a:p>
        </p:txBody>
      </p:sp>
    </p:spTree>
    <p:extLst>
      <p:ext uri="{BB962C8B-B14F-4D97-AF65-F5344CB8AC3E}">
        <p14:creationId xmlns:p14="http://schemas.microsoft.com/office/powerpoint/2010/main" val="287937319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Customizing your subtheme</a:t>
            </a:r>
          </a:p>
        </p:txBody>
      </p:sp>
      <p:sp>
        <p:nvSpPr>
          <p:cNvPr id="3" name="Content Placeholder 2"/>
          <p:cNvSpPr>
            <a:spLocks noGrp="1"/>
          </p:cNvSpPr>
          <p:nvPr>
            <p:ph idx="1"/>
          </p:nvPr>
        </p:nvSpPr>
        <p:spPr>
          <a:xfrm>
            <a:off x="628650" y="1825625"/>
            <a:ext cx="2123176" cy="4351338"/>
          </a:xfrm>
        </p:spPr>
        <p:txBody>
          <a:bodyPr>
            <a:normAutofit lnSpcReduction="10000"/>
          </a:bodyPr>
          <a:lstStyle/>
          <a:p>
            <a:pPr marL="171450" lvl="1" indent="0">
              <a:buNone/>
            </a:pPr>
            <a:r>
              <a:rPr lang="en-US" dirty="0"/>
              <a:t>Then edit the copied </a:t>
            </a:r>
            <a:r>
              <a:rPr lang="en-US" dirty="0" err="1"/>
              <a:t>page.tpl.php</a:t>
            </a:r>
            <a:r>
              <a:rPr lang="en-US" dirty="0"/>
              <a:t>.</a:t>
            </a:r>
          </a:p>
          <a:p>
            <a:pPr marL="171450" lvl="1" indent="0">
              <a:buNone/>
            </a:pPr>
            <a:r>
              <a:rPr lang="en-US" dirty="0"/>
              <a:t>Also add a bit of </a:t>
            </a:r>
            <a:r>
              <a:rPr lang="en-US" dirty="0" err="1"/>
              <a:t>php</a:t>
            </a:r>
            <a:r>
              <a:rPr lang="en-US" dirty="0"/>
              <a:t> logic so the regions will not appear when all regions are empty</a:t>
            </a:r>
            <a:r>
              <a:rPr lang="en-US" dirty="0" smtClean="0"/>
              <a:t>.</a:t>
            </a:r>
          </a:p>
          <a:p>
            <a:pPr marL="171450" lvl="1" indent="0">
              <a:buNone/>
            </a:pPr>
            <a:endParaRPr lang="en-US" dirty="0"/>
          </a:p>
          <a:p>
            <a:pPr marL="171450" lvl="1" indent="0">
              <a:buNone/>
            </a:pPr>
            <a:r>
              <a:rPr lang="en-US" dirty="0" smtClean="0"/>
              <a:t>Code in next slide &gt;&gt;</a:t>
            </a:r>
            <a:endParaRPr lang="en-US" dirty="0"/>
          </a:p>
          <a:p>
            <a:pPr lvl="1"/>
            <a:endParaRPr lang="en-US" dirty="0"/>
          </a:p>
          <a:p>
            <a:pPr lvl="1"/>
            <a:endParaRPr lang="en-US" dirty="0"/>
          </a:p>
          <a:p>
            <a:pPr lvl="1"/>
            <a:endParaRPr lang="en-US" dirty="0"/>
          </a:p>
          <a:p>
            <a:pPr marL="171450" lvl="1" indent="0">
              <a:buNone/>
            </a:pPr>
            <a:endParaRPr lang="en-US" dirty="0"/>
          </a:p>
          <a:p>
            <a:endParaRPr lang="en-US" dirty="0"/>
          </a:p>
        </p:txBody>
      </p:sp>
      <p:graphicFrame>
        <p:nvGraphicFramePr>
          <p:cNvPr id="4" name="Object 3"/>
          <p:cNvGraphicFramePr>
            <a:graphicFrameLocks noChangeAspect="1"/>
          </p:cNvGraphicFramePr>
          <p:nvPr>
            <p:extLst>
              <p:ext uri="{D42A27DB-BD31-4B8C-83A1-F6EECF244321}">
                <p14:modId xmlns:p14="http://schemas.microsoft.com/office/powerpoint/2010/main" val="162359"/>
              </p:ext>
            </p:extLst>
          </p:nvPr>
        </p:nvGraphicFramePr>
        <p:xfrm>
          <a:off x="2916782" y="1441720"/>
          <a:ext cx="5598568" cy="5330016"/>
        </p:xfrm>
        <a:graphic>
          <a:graphicData uri="http://schemas.openxmlformats.org/presentationml/2006/ole">
            <mc:AlternateContent xmlns:mc="http://schemas.openxmlformats.org/markup-compatibility/2006">
              <mc:Choice xmlns:v="urn:schemas-microsoft-com:vml" Requires="v">
                <p:oleObj spid="_x0000_s20571" name="Image" r:id="rId3" imgW="7148880" imgH="6806160" progId="Photoshop.Image.13">
                  <p:embed/>
                </p:oleObj>
              </mc:Choice>
              <mc:Fallback>
                <p:oleObj name="Image" r:id="rId3" imgW="7148880" imgH="6806160" progId="Photoshop.Image.13">
                  <p:embed/>
                  <p:pic>
                    <p:nvPicPr>
                      <p:cNvPr id="0" name=""/>
                      <p:cNvPicPr/>
                      <p:nvPr/>
                    </p:nvPicPr>
                    <p:blipFill>
                      <a:blip r:embed="rId4"/>
                      <a:stretch>
                        <a:fillRect/>
                      </a:stretch>
                    </p:blipFill>
                    <p:spPr>
                      <a:xfrm>
                        <a:off x="2916782" y="1441720"/>
                        <a:ext cx="5598568" cy="5330016"/>
                      </a:xfrm>
                      <a:prstGeom prst="rect">
                        <a:avLst/>
                      </a:prstGeom>
                    </p:spPr>
                  </p:pic>
                </p:oleObj>
              </mc:Fallback>
            </mc:AlternateContent>
          </a:graphicData>
        </a:graphic>
      </p:graphicFrame>
      <p:sp>
        <p:nvSpPr>
          <p:cNvPr id="5" name="Footer Placeholder 4"/>
          <p:cNvSpPr>
            <a:spLocks noGrp="1"/>
          </p:cNvSpPr>
          <p:nvPr>
            <p:ph type="ftr" sz="quarter" idx="11"/>
          </p:nvPr>
        </p:nvSpPr>
        <p:spPr/>
        <p:txBody>
          <a:bodyPr/>
          <a:lstStyle/>
          <a:p>
            <a:r>
              <a:rPr lang="en-US" smtClean="0"/>
              <a:t>Zen: Learn to theme       by Adrian Domingo</a:t>
            </a:r>
            <a:endParaRPr lang="en-US"/>
          </a:p>
        </p:txBody>
      </p:sp>
      <p:sp>
        <p:nvSpPr>
          <p:cNvPr id="6" name="Slide Number Placeholder 5"/>
          <p:cNvSpPr>
            <a:spLocks noGrp="1"/>
          </p:cNvSpPr>
          <p:nvPr>
            <p:ph type="sldNum" sz="quarter" idx="12"/>
          </p:nvPr>
        </p:nvSpPr>
        <p:spPr/>
        <p:txBody>
          <a:bodyPr/>
          <a:lstStyle/>
          <a:p>
            <a:fld id="{9808DF18-FD6F-40C4-934E-0FB2A1E4156D}" type="slidenum">
              <a:rPr lang="en-US" smtClean="0"/>
              <a:t>38</a:t>
            </a:fld>
            <a:endParaRPr lang="en-US"/>
          </a:p>
        </p:txBody>
      </p:sp>
    </p:spTree>
    <p:extLst>
      <p:ext uri="{BB962C8B-B14F-4D97-AF65-F5344CB8AC3E}">
        <p14:creationId xmlns:p14="http://schemas.microsoft.com/office/powerpoint/2010/main" val="187820622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Customizing your subtheme</a:t>
            </a:r>
          </a:p>
        </p:txBody>
      </p:sp>
      <p:sp>
        <p:nvSpPr>
          <p:cNvPr id="3" name="Content Placeholder 2"/>
          <p:cNvSpPr>
            <a:spLocks noGrp="1"/>
          </p:cNvSpPr>
          <p:nvPr>
            <p:ph idx="1"/>
          </p:nvPr>
        </p:nvSpPr>
        <p:spPr/>
        <p:txBody>
          <a:bodyPr>
            <a:normAutofit fontScale="25000" lnSpcReduction="20000"/>
          </a:bodyPr>
          <a:lstStyle/>
          <a:p>
            <a:pPr marL="0" indent="0">
              <a:buNone/>
            </a:pPr>
            <a:endParaRPr lang="en-US" dirty="0"/>
          </a:p>
          <a:p>
            <a:pPr marL="0" indent="0">
              <a:buNone/>
            </a:pPr>
            <a:r>
              <a:rPr lang="en-US" dirty="0"/>
              <a:t>  &lt;!-- New regions --&gt;</a:t>
            </a:r>
          </a:p>
          <a:p>
            <a:pPr marL="0" indent="0">
              <a:buNone/>
            </a:pPr>
            <a:endParaRPr lang="en-US" dirty="0"/>
          </a:p>
          <a:p>
            <a:pPr marL="0" indent="0">
              <a:buNone/>
            </a:pPr>
            <a:r>
              <a:rPr lang="en-US" dirty="0"/>
              <a:t>  &lt;?</a:t>
            </a:r>
            <a:r>
              <a:rPr lang="en-US" dirty="0" err="1"/>
              <a:t>php</a:t>
            </a:r>
            <a:endParaRPr lang="en-US" dirty="0"/>
          </a:p>
          <a:p>
            <a:pPr marL="0" indent="0">
              <a:buNone/>
            </a:pPr>
            <a:r>
              <a:rPr lang="en-US" dirty="0"/>
              <a:t>    // Render the new regions to see if there's anything in them.</a:t>
            </a:r>
          </a:p>
          <a:p>
            <a:pPr marL="0" indent="0">
              <a:buNone/>
            </a:pPr>
            <a:r>
              <a:rPr lang="en-US" dirty="0"/>
              <a:t>    $</a:t>
            </a:r>
            <a:r>
              <a:rPr lang="en-US" dirty="0" err="1"/>
              <a:t>postscript_left</a:t>
            </a:r>
            <a:r>
              <a:rPr lang="en-US" dirty="0"/>
              <a:t>  = render($page['</a:t>
            </a:r>
            <a:r>
              <a:rPr lang="en-US" dirty="0" err="1"/>
              <a:t>postscript_left</a:t>
            </a:r>
            <a:r>
              <a:rPr lang="en-US" dirty="0"/>
              <a:t>']);</a:t>
            </a:r>
          </a:p>
          <a:p>
            <a:pPr marL="0" indent="0">
              <a:buNone/>
            </a:pPr>
            <a:r>
              <a:rPr lang="en-US" dirty="0"/>
              <a:t>    $</a:t>
            </a:r>
            <a:r>
              <a:rPr lang="en-US" dirty="0" err="1"/>
              <a:t>postscript_right</a:t>
            </a:r>
            <a:r>
              <a:rPr lang="en-US" dirty="0"/>
              <a:t> = render($page['</a:t>
            </a:r>
            <a:r>
              <a:rPr lang="en-US" dirty="0" err="1"/>
              <a:t>postscript_right</a:t>
            </a:r>
            <a:r>
              <a:rPr lang="en-US" dirty="0"/>
              <a:t>']);</a:t>
            </a:r>
          </a:p>
          <a:p>
            <a:pPr marL="0" indent="0">
              <a:buNone/>
            </a:pPr>
            <a:r>
              <a:rPr lang="en-US" dirty="0"/>
              <a:t>  ?&gt;</a:t>
            </a:r>
          </a:p>
          <a:p>
            <a:pPr marL="0" indent="0">
              <a:buNone/>
            </a:pPr>
            <a:endParaRPr lang="en-US" dirty="0"/>
          </a:p>
          <a:p>
            <a:pPr marL="0" indent="0">
              <a:buNone/>
            </a:pPr>
            <a:r>
              <a:rPr lang="en-US" dirty="0"/>
              <a:t>  &lt;?</a:t>
            </a:r>
            <a:r>
              <a:rPr lang="en-US" dirty="0" err="1"/>
              <a:t>php</a:t>
            </a:r>
            <a:r>
              <a:rPr lang="en-US" dirty="0"/>
              <a:t> if ($</a:t>
            </a:r>
            <a:r>
              <a:rPr lang="en-US" dirty="0" err="1"/>
              <a:t>postscript_left</a:t>
            </a:r>
            <a:r>
              <a:rPr lang="en-US" dirty="0"/>
              <a:t> || $</a:t>
            </a:r>
            <a:r>
              <a:rPr lang="en-US" dirty="0" err="1"/>
              <a:t>postscript_right</a:t>
            </a:r>
            <a:r>
              <a:rPr lang="en-US" dirty="0"/>
              <a:t>): ?&gt;</a:t>
            </a:r>
          </a:p>
          <a:p>
            <a:pPr marL="0" indent="0">
              <a:buNone/>
            </a:pPr>
            <a:r>
              <a:rPr lang="en-US" dirty="0"/>
              <a:t>    &lt;div id="postscript"&gt;</a:t>
            </a:r>
          </a:p>
          <a:p>
            <a:pPr marL="0" indent="0">
              <a:buNone/>
            </a:pPr>
            <a:r>
              <a:rPr lang="en-US" dirty="0"/>
              <a:t>      &lt;div id="postscript-left"&gt;</a:t>
            </a:r>
          </a:p>
          <a:p>
            <a:pPr marL="0" indent="0">
              <a:buNone/>
            </a:pPr>
            <a:r>
              <a:rPr lang="en-US" dirty="0"/>
              <a:t>        &lt;?</a:t>
            </a:r>
            <a:r>
              <a:rPr lang="en-US" dirty="0" err="1"/>
              <a:t>php</a:t>
            </a:r>
            <a:r>
              <a:rPr lang="en-US" dirty="0"/>
              <a:t> print $</a:t>
            </a:r>
            <a:r>
              <a:rPr lang="en-US" dirty="0" err="1"/>
              <a:t>postscript_left</a:t>
            </a:r>
            <a:r>
              <a:rPr lang="en-US" dirty="0"/>
              <a:t>; ?&gt;</a:t>
            </a:r>
          </a:p>
          <a:p>
            <a:pPr marL="0" indent="0">
              <a:buNone/>
            </a:pPr>
            <a:r>
              <a:rPr lang="en-US" dirty="0"/>
              <a:t>      &lt;/div&gt;</a:t>
            </a:r>
          </a:p>
          <a:p>
            <a:pPr marL="0" indent="0">
              <a:buNone/>
            </a:pPr>
            <a:r>
              <a:rPr lang="en-US" dirty="0"/>
              <a:t>      &lt;div id="postscript-right"&gt;</a:t>
            </a:r>
          </a:p>
          <a:p>
            <a:pPr marL="0" indent="0">
              <a:buNone/>
            </a:pPr>
            <a:r>
              <a:rPr lang="en-US" dirty="0"/>
              <a:t>        &lt;?</a:t>
            </a:r>
            <a:r>
              <a:rPr lang="en-US" dirty="0" err="1"/>
              <a:t>php</a:t>
            </a:r>
            <a:r>
              <a:rPr lang="en-US" dirty="0"/>
              <a:t> print $</a:t>
            </a:r>
            <a:r>
              <a:rPr lang="en-US" dirty="0" err="1"/>
              <a:t>postscript_right</a:t>
            </a:r>
            <a:r>
              <a:rPr lang="en-US" dirty="0"/>
              <a:t>; ?&gt;</a:t>
            </a:r>
          </a:p>
          <a:p>
            <a:pPr marL="0" indent="0">
              <a:buNone/>
            </a:pPr>
            <a:r>
              <a:rPr lang="en-US" dirty="0"/>
              <a:t>      &lt;/div&gt;</a:t>
            </a:r>
          </a:p>
          <a:p>
            <a:pPr marL="0" indent="0">
              <a:buNone/>
            </a:pPr>
            <a:r>
              <a:rPr lang="en-US" dirty="0"/>
              <a:t>    &lt;/div&gt;</a:t>
            </a:r>
          </a:p>
          <a:p>
            <a:pPr marL="0" indent="0">
              <a:buNone/>
            </a:pPr>
            <a:r>
              <a:rPr lang="en-US" dirty="0"/>
              <a:t>  &lt;?</a:t>
            </a:r>
            <a:r>
              <a:rPr lang="en-US" dirty="0" err="1"/>
              <a:t>php</a:t>
            </a:r>
            <a:r>
              <a:rPr lang="en-US" dirty="0"/>
              <a:t> </a:t>
            </a:r>
            <a:r>
              <a:rPr lang="en-US" dirty="0" err="1"/>
              <a:t>endif</a:t>
            </a:r>
            <a:r>
              <a:rPr lang="en-US" dirty="0"/>
              <a:t>; ?&gt;</a:t>
            </a:r>
          </a:p>
          <a:p>
            <a:pPr marL="0" indent="0">
              <a:buNone/>
            </a:pPr>
            <a:endParaRPr lang="en-US" dirty="0"/>
          </a:p>
          <a:p>
            <a:pPr marL="0" indent="0">
              <a:buNone/>
            </a:pPr>
            <a:r>
              <a:rPr lang="en-US" dirty="0"/>
              <a:t>  &lt;!-- End new regions --&gt;</a:t>
            </a:r>
          </a:p>
          <a:p>
            <a:pPr marL="0" indent="0">
              <a:buNone/>
            </a:pPr>
            <a:endParaRPr lang="en-US" dirty="0"/>
          </a:p>
        </p:txBody>
      </p:sp>
      <p:sp>
        <p:nvSpPr>
          <p:cNvPr id="4" name="Footer Placeholder 3"/>
          <p:cNvSpPr>
            <a:spLocks noGrp="1"/>
          </p:cNvSpPr>
          <p:nvPr>
            <p:ph type="ftr" sz="quarter" idx="11"/>
          </p:nvPr>
        </p:nvSpPr>
        <p:spPr/>
        <p:txBody>
          <a:bodyPr/>
          <a:lstStyle/>
          <a:p>
            <a:r>
              <a:rPr lang="en-US" smtClean="0"/>
              <a:t>Zen: Learn to theme       by Adrian Domingo</a:t>
            </a:r>
            <a:endParaRPr lang="en-US"/>
          </a:p>
        </p:txBody>
      </p:sp>
      <p:sp>
        <p:nvSpPr>
          <p:cNvPr id="5" name="Slide Number Placeholder 4"/>
          <p:cNvSpPr>
            <a:spLocks noGrp="1"/>
          </p:cNvSpPr>
          <p:nvPr>
            <p:ph type="sldNum" sz="quarter" idx="12"/>
          </p:nvPr>
        </p:nvSpPr>
        <p:spPr/>
        <p:txBody>
          <a:bodyPr/>
          <a:lstStyle/>
          <a:p>
            <a:fld id="{9808DF18-FD6F-40C4-934E-0FB2A1E4156D}" type="slidenum">
              <a:rPr lang="en-US" smtClean="0"/>
              <a:t>39</a:t>
            </a:fld>
            <a:endParaRPr lang="en-US"/>
          </a:p>
        </p:txBody>
      </p:sp>
    </p:spTree>
    <p:extLst>
      <p:ext uri="{BB962C8B-B14F-4D97-AF65-F5344CB8AC3E}">
        <p14:creationId xmlns:p14="http://schemas.microsoft.com/office/powerpoint/2010/main" val="84188087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Zen?</a:t>
            </a:r>
          </a:p>
        </p:txBody>
      </p:sp>
      <p:sp>
        <p:nvSpPr>
          <p:cNvPr id="3" name="Content Placeholder 2"/>
          <p:cNvSpPr>
            <a:spLocks noGrp="1"/>
          </p:cNvSpPr>
          <p:nvPr>
            <p:ph idx="1"/>
          </p:nvPr>
        </p:nvSpPr>
        <p:spPr/>
        <p:txBody>
          <a:bodyPr/>
          <a:lstStyle/>
          <a:p>
            <a:r>
              <a:rPr lang="fil-PH" dirty="0"/>
              <a:t>It’s OLD but NEW which means tested.</a:t>
            </a:r>
          </a:p>
          <a:p>
            <a:endParaRPr lang="fil-PH" dirty="0"/>
          </a:p>
          <a:p>
            <a:endParaRPr lang="fil-PH" dirty="0"/>
          </a:p>
          <a:p>
            <a:endParaRPr lang="fil-PH" dirty="0"/>
          </a:p>
          <a:p>
            <a:endParaRPr lang="fil-PH" dirty="0"/>
          </a:p>
          <a:p>
            <a:r>
              <a:rPr lang="fil-PH" dirty="0"/>
              <a:t>It’s heavily used - by HUNDREDS OF THOUSANDS of websites.</a:t>
            </a:r>
          </a:p>
          <a:p>
            <a:endParaRPr lang="en-US" dirty="0"/>
          </a:p>
        </p:txBody>
      </p:sp>
      <p:pic>
        <p:nvPicPr>
          <p:cNvPr id="4" name="Picture 3"/>
          <p:cNvPicPr/>
          <p:nvPr/>
        </p:nvPicPr>
        <p:blipFill>
          <a:blip r:embed="rId2"/>
          <a:stretch>
            <a:fillRect/>
          </a:stretch>
        </p:blipFill>
        <p:spPr>
          <a:xfrm>
            <a:off x="728731" y="2288976"/>
            <a:ext cx="4094046" cy="305877"/>
          </a:xfrm>
          <a:prstGeom prst="rect">
            <a:avLst/>
          </a:prstGeom>
        </p:spPr>
      </p:pic>
      <p:pic>
        <p:nvPicPr>
          <p:cNvPr id="5" name="Picture 4"/>
          <p:cNvPicPr/>
          <p:nvPr/>
        </p:nvPicPr>
        <p:blipFill>
          <a:blip r:embed="rId3"/>
          <a:stretch>
            <a:fillRect/>
          </a:stretch>
        </p:blipFill>
        <p:spPr>
          <a:xfrm>
            <a:off x="728731" y="2700685"/>
            <a:ext cx="7786619" cy="1647028"/>
          </a:xfrm>
          <a:prstGeom prst="rect">
            <a:avLst/>
          </a:prstGeom>
        </p:spPr>
      </p:pic>
      <p:sp>
        <p:nvSpPr>
          <p:cNvPr id="6" name="Footer Placeholder 5"/>
          <p:cNvSpPr>
            <a:spLocks noGrp="1"/>
          </p:cNvSpPr>
          <p:nvPr>
            <p:ph type="ftr" sz="quarter" idx="11"/>
          </p:nvPr>
        </p:nvSpPr>
        <p:spPr/>
        <p:txBody>
          <a:bodyPr/>
          <a:lstStyle/>
          <a:p>
            <a:r>
              <a:rPr lang="en-US" smtClean="0"/>
              <a:t>Zen: Learn to theme       by Adrian Domingo</a:t>
            </a:r>
            <a:endParaRPr lang="en-US"/>
          </a:p>
        </p:txBody>
      </p:sp>
      <p:sp>
        <p:nvSpPr>
          <p:cNvPr id="7" name="Slide Number Placeholder 6"/>
          <p:cNvSpPr>
            <a:spLocks noGrp="1"/>
          </p:cNvSpPr>
          <p:nvPr>
            <p:ph type="sldNum" sz="quarter" idx="12"/>
          </p:nvPr>
        </p:nvSpPr>
        <p:spPr/>
        <p:txBody>
          <a:bodyPr/>
          <a:lstStyle/>
          <a:p>
            <a:fld id="{9808DF18-FD6F-40C4-934E-0FB2A1E4156D}" type="slidenum">
              <a:rPr lang="en-US" smtClean="0"/>
              <a:t>4</a:t>
            </a:fld>
            <a:endParaRPr lang="en-US"/>
          </a:p>
        </p:txBody>
      </p:sp>
    </p:spTree>
    <p:extLst>
      <p:ext uri="{BB962C8B-B14F-4D97-AF65-F5344CB8AC3E}">
        <p14:creationId xmlns:p14="http://schemas.microsoft.com/office/powerpoint/2010/main" val="128399472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Customizing your subtheme</a:t>
            </a:r>
          </a:p>
        </p:txBody>
      </p:sp>
      <p:sp>
        <p:nvSpPr>
          <p:cNvPr id="3" name="Content Placeholder 2"/>
          <p:cNvSpPr>
            <a:spLocks noGrp="1"/>
          </p:cNvSpPr>
          <p:nvPr>
            <p:ph idx="1"/>
          </p:nvPr>
        </p:nvSpPr>
        <p:spPr>
          <a:xfrm>
            <a:off x="628650" y="1466491"/>
            <a:ext cx="7886700" cy="1009290"/>
          </a:xfrm>
        </p:spPr>
        <p:txBody>
          <a:bodyPr>
            <a:normAutofit fontScale="70000" lnSpcReduction="20000"/>
          </a:bodyPr>
          <a:lstStyle/>
          <a:p>
            <a:pPr marL="0" indent="0">
              <a:buNone/>
            </a:pPr>
            <a:r>
              <a:rPr lang="fil-PH" dirty="0"/>
              <a:t>Make sure to flush your site’s caches for the new regions to be detected.</a:t>
            </a:r>
          </a:p>
          <a:p>
            <a:pPr marL="0" indent="0">
              <a:buNone/>
            </a:pPr>
            <a:r>
              <a:rPr lang="fil-PH" dirty="0"/>
              <a:t>Next we apply some zen grids theming to the new region containers</a:t>
            </a:r>
            <a:r>
              <a:rPr lang="fil-PH" dirty="0" smtClean="0"/>
              <a:t>.</a:t>
            </a:r>
          </a:p>
          <a:p>
            <a:pPr marL="0" indent="0">
              <a:buNone/>
            </a:pPr>
            <a:r>
              <a:rPr lang="fil-PH" dirty="0" smtClean="0"/>
              <a:t>Edit the /sass/layouts/_fixed.scss</a:t>
            </a:r>
            <a:endParaRPr lang="fil-PH" dirty="0"/>
          </a:p>
          <a:p>
            <a:endParaRPr lang="en-US" dirty="0"/>
          </a:p>
        </p:txBody>
      </p:sp>
      <p:graphicFrame>
        <p:nvGraphicFramePr>
          <p:cNvPr id="4" name="Object 3"/>
          <p:cNvGraphicFramePr>
            <a:graphicFrameLocks noChangeAspect="1"/>
          </p:cNvGraphicFramePr>
          <p:nvPr>
            <p:extLst>
              <p:ext uri="{D42A27DB-BD31-4B8C-83A1-F6EECF244321}">
                <p14:modId xmlns:p14="http://schemas.microsoft.com/office/powerpoint/2010/main" val="1142523279"/>
              </p:ext>
            </p:extLst>
          </p:nvPr>
        </p:nvGraphicFramePr>
        <p:xfrm>
          <a:off x="341419" y="2610717"/>
          <a:ext cx="4021002" cy="3463386"/>
        </p:xfrm>
        <a:graphic>
          <a:graphicData uri="http://schemas.openxmlformats.org/presentationml/2006/ole">
            <mc:AlternateContent xmlns:mc="http://schemas.openxmlformats.org/markup-compatibility/2006">
              <mc:Choice xmlns:v="urn:schemas-microsoft-com:vml" Requires="v">
                <p:oleObj spid="_x0000_s21678" name="Image" r:id="rId3" imgW="5587200" imgH="4812480" progId="Photoshop.Image.13">
                  <p:embed/>
                </p:oleObj>
              </mc:Choice>
              <mc:Fallback>
                <p:oleObj name="Image" r:id="rId3" imgW="5587200" imgH="4812480" progId="Photoshop.Image.13">
                  <p:embed/>
                  <p:pic>
                    <p:nvPicPr>
                      <p:cNvPr id="0" name=""/>
                      <p:cNvPicPr/>
                      <p:nvPr/>
                    </p:nvPicPr>
                    <p:blipFill>
                      <a:blip r:embed="rId4"/>
                      <a:stretch>
                        <a:fillRect/>
                      </a:stretch>
                    </p:blipFill>
                    <p:spPr>
                      <a:xfrm>
                        <a:off x="341419" y="2610717"/>
                        <a:ext cx="4021002" cy="3463386"/>
                      </a:xfrm>
                      <a:prstGeom prst="rect">
                        <a:avLst/>
                      </a:prstGeom>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1272665811"/>
              </p:ext>
            </p:extLst>
          </p:nvPr>
        </p:nvGraphicFramePr>
        <p:xfrm>
          <a:off x="4671879" y="2610717"/>
          <a:ext cx="4021002" cy="3463386"/>
        </p:xfrm>
        <a:graphic>
          <a:graphicData uri="http://schemas.openxmlformats.org/presentationml/2006/ole">
            <mc:AlternateContent xmlns:mc="http://schemas.openxmlformats.org/markup-compatibility/2006">
              <mc:Choice xmlns:v="urn:schemas-microsoft-com:vml" Requires="v">
                <p:oleObj spid="_x0000_s21679" name="Image" r:id="rId5" imgW="5587200" imgH="4812480" progId="Photoshop.Image.13">
                  <p:embed/>
                </p:oleObj>
              </mc:Choice>
              <mc:Fallback>
                <p:oleObj name="Image" r:id="rId5" imgW="5587200" imgH="4812480" progId="Photoshop.Image.13">
                  <p:embed/>
                  <p:pic>
                    <p:nvPicPr>
                      <p:cNvPr id="0" name=""/>
                      <p:cNvPicPr/>
                      <p:nvPr/>
                    </p:nvPicPr>
                    <p:blipFill>
                      <a:blip r:embed="rId6"/>
                      <a:stretch>
                        <a:fillRect/>
                      </a:stretch>
                    </p:blipFill>
                    <p:spPr>
                      <a:xfrm>
                        <a:off x="4671879" y="2610717"/>
                        <a:ext cx="4021002" cy="3463386"/>
                      </a:xfrm>
                      <a:prstGeom prst="rect">
                        <a:avLst/>
                      </a:prstGeom>
                    </p:spPr>
                  </p:pic>
                </p:oleObj>
              </mc:Fallback>
            </mc:AlternateContent>
          </a:graphicData>
        </a:graphic>
      </p:graphicFrame>
      <p:sp>
        <p:nvSpPr>
          <p:cNvPr id="6" name="Rectangle 5"/>
          <p:cNvSpPr/>
          <p:nvPr/>
        </p:nvSpPr>
        <p:spPr>
          <a:xfrm>
            <a:off x="5063706" y="3623094"/>
            <a:ext cx="1618674" cy="40544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4991819" y="5451894"/>
            <a:ext cx="1618674" cy="21278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ooter Placeholder 7"/>
          <p:cNvSpPr>
            <a:spLocks noGrp="1"/>
          </p:cNvSpPr>
          <p:nvPr>
            <p:ph type="ftr" sz="quarter" idx="11"/>
          </p:nvPr>
        </p:nvSpPr>
        <p:spPr/>
        <p:txBody>
          <a:bodyPr/>
          <a:lstStyle/>
          <a:p>
            <a:r>
              <a:rPr lang="en-US" smtClean="0"/>
              <a:t>Zen: Learn to theme       by Adrian Domingo</a:t>
            </a:r>
            <a:endParaRPr lang="en-US"/>
          </a:p>
        </p:txBody>
      </p:sp>
      <p:sp>
        <p:nvSpPr>
          <p:cNvPr id="9" name="Slide Number Placeholder 8"/>
          <p:cNvSpPr>
            <a:spLocks noGrp="1"/>
          </p:cNvSpPr>
          <p:nvPr>
            <p:ph type="sldNum" sz="quarter" idx="12"/>
          </p:nvPr>
        </p:nvSpPr>
        <p:spPr/>
        <p:txBody>
          <a:bodyPr/>
          <a:lstStyle/>
          <a:p>
            <a:fld id="{9808DF18-FD6F-40C4-934E-0FB2A1E4156D}" type="slidenum">
              <a:rPr lang="en-US" smtClean="0"/>
              <a:t>40</a:t>
            </a:fld>
            <a:endParaRPr lang="en-US"/>
          </a:p>
        </p:txBody>
      </p:sp>
    </p:spTree>
    <p:extLst>
      <p:ext uri="{BB962C8B-B14F-4D97-AF65-F5344CB8AC3E}">
        <p14:creationId xmlns:p14="http://schemas.microsoft.com/office/powerpoint/2010/main" val="101902953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Customizing your subtheme</a:t>
            </a:r>
          </a:p>
        </p:txBody>
      </p:sp>
      <p:sp>
        <p:nvSpPr>
          <p:cNvPr id="3" name="Content Placeholder 2"/>
          <p:cNvSpPr>
            <a:spLocks noGrp="1"/>
          </p:cNvSpPr>
          <p:nvPr>
            <p:ph idx="1"/>
          </p:nvPr>
        </p:nvSpPr>
        <p:spPr>
          <a:xfrm>
            <a:off x="628650" y="1825625"/>
            <a:ext cx="7886700" cy="848564"/>
          </a:xfrm>
        </p:spPr>
        <p:txBody>
          <a:bodyPr>
            <a:normAutofit fontScale="92500" lnSpcReduction="20000"/>
          </a:bodyPr>
          <a:lstStyle/>
          <a:p>
            <a:r>
              <a:rPr lang="fil-PH" dirty="0"/>
              <a:t>Then add this </a:t>
            </a:r>
            <a:r>
              <a:rPr lang="fil-PH" dirty="0" smtClean="0"/>
              <a:t>bit </a:t>
            </a:r>
            <a:r>
              <a:rPr lang="fil-PH" dirty="0"/>
              <a:t>of scss at the </a:t>
            </a:r>
            <a:r>
              <a:rPr lang="fil-PH" dirty="0" smtClean="0"/>
              <a:t>end of the same file.</a:t>
            </a:r>
          </a:p>
          <a:p>
            <a:r>
              <a:rPr lang="fil-PH" dirty="0" smtClean="0"/>
              <a:t>Code on next slide &gt;&gt;</a:t>
            </a:r>
            <a:endParaRPr lang="fil-PH" dirty="0"/>
          </a:p>
          <a:p>
            <a:endParaRPr lang="en-US" dirty="0"/>
          </a:p>
        </p:txBody>
      </p:sp>
      <p:graphicFrame>
        <p:nvGraphicFramePr>
          <p:cNvPr id="5" name="Object 4"/>
          <p:cNvGraphicFramePr>
            <a:graphicFrameLocks noChangeAspect="1"/>
          </p:cNvGraphicFramePr>
          <p:nvPr>
            <p:extLst>
              <p:ext uri="{D42A27DB-BD31-4B8C-83A1-F6EECF244321}">
                <p14:modId xmlns:p14="http://schemas.microsoft.com/office/powerpoint/2010/main" val="123593743"/>
              </p:ext>
            </p:extLst>
          </p:nvPr>
        </p:nvGraphicFramePr>
        <p:xfrm>
          <a:off x="1232694" y="2809125"/>
          <a:ext cx="6678612" cy="3757613"/>
        </p:xfrm>
        <a:graphic>
          <a:graphicData uri="http://schemas.openxmlformats.org/presentationml/2006/ole">
            <mc:AlternateContent xmlns:mc="http://schemas.openxmlformats.org/markup-compatibility/2006">
              <mc:Choice xmlns:v="urn:schemas-microsoft-com:vml" Requires="v">
                <p:oleObj spid="_x0000_s22610" name="Image" r:id="rId3" imgW="6679080" imgH="3758400" progId="Photoshop.Image.13">
                  <p:embed/>
                </p:oleObj>
              </mc:Choice>
              <mc:Fallback>
                <p:oleObj name="Image" r:id="rId3" imgW="6679080" imgH="3758400" progId="Photoshop.Image.13">
                  <p:embed/>
                  <p:pic>
                    <p:nvPicPr>
                      <p:cNvPr id="0" name=""/>
                      <p:cNvPicPr/>
                      <p:nvPr/>
                    </p:nvPicPr>
                    <p:blipFill>
                      <a:blip r:embed="rId4"/>
                      <a:stretch>
                        <a:fillRect/>
                      </a:stretch>
                    </p:blipFill>
                    <p:spPr>
                      <a:xfrm>
                        <a:off x="1232694" y="2809125"/>
                        <a:ext cx="6678612" cy="3757613"/>
                      </a:xfrm>
                      <a:prstGeom prst="rect">
                        <a:avLst/>
                      </a:prstGeom>
                    </p:spPr>
                  </p:pic>
                </p:oleObj>
              </mc:Fallback>
            </mc:AlternateContent>
          </a:graphicData>
        </a:graphic>
      </p:graphicFrame>
      <p:sp>
        <p:nvSpPr>
          <p:cNvPr id="6" name="Footer Placeholder 5"/>
          <p:cNvSpPr>
            <a:spLocks noGrp="1"/>
          </p:cNvSpPr>
          <p:nvPr>
            <p:ph type="ftr" sz="quarter" idx="11"/>
          </p:nvPr>
        </p:nvSpPr>
        <p:spPr/>
        <p:txBody>
          <a:bodyPr/>
          <a:lstStyle/>
          <a:p>
            <a:r>
              <a:rPr lang="en-US" smtClean="0"/>
              <a:t>Zen: Learn to theme       by Adrian Domingo</a:t>
            </a:r>
            <a:endParaRPr lang="en-US"/>
          </a:p>
        </p:txBody>
      </p:sp>
      <p:sp>
        <p:nvSpPr>
          <p:cNvPr id="7" name="Slide Number Placeholder 6"/>
          <p:cNvSpPr>
            <a:spLocks noGrp="1"/>
          </p:cNvSpPr>
          <p:nvPr>
            <p:ph type="sldNum" sz="quarter" idx="12"/>
          </p:nvPr>
        </p:nvSpPr>
        <p:spPr/>
        <p:txBody>
          <a:bodyPr/>
          <a:lstStyle/>
          <a:p>
            <a:fld id="{9808DF18-FD6F-40C4-934E-0FB2A1E4156D}" type="slidenum">
              <a:rPr lang="en-US" smtClean="0"/>
              <a:t>41</a:t>
            </a:fld>
            <a:endParaRPr lang="en-US"/>
          </a:p>
        </p:txBody>
      </p:sp>
    </p:spTree>
    <p:extLst>
      <p:ext uri="{BB962C8B-B14F-4D97-AF65-F5344CB8AC3E}">
        <p14:creationId xmlns:p14="http://schemas.microsoft.com/office/powerpoint/2010/main" val="387618580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Customizing your subtheme</a:t>
            </a:r>
          </a:p>
        </p:txBody>
      </p:sp>
      <p:sp>
        <p:nvSpPr>
          <p:cNvPr id="3" name="Content Placeholder 2"/>
          <p:cNvSpPr>
            <a:spLocks noGrp="1"/>
          </p:cNvSpPr>
          <p:nvPr>
            <p:ph idx="1"/>
          </p:nvPr>
        </p:nvSpPr>
        <p:spPr/>
        <p:txBody>
          <a:bodyPr>
            <a:normAutofit fontScale="55000" lnSpcReduction="20000"/>
          </a:bodyPr>
          <a:lstStyle/>
          <a:p>
            <a:pPr marL="0" indent="0">
              <a:buNone/>
            </a:pPr>
            <a:r>
              <a:rPr lang="en-US" dirty="0"/>
              <a:t>/**</a:t>
            </a:r>
          </a:p>
          <a:p>
            <a:pPr marL="0" indent="0">
              <a:buNone/>
            </a:pPr>
            <a:r>
              <a:rPr lang="en-US" dirty="0"/>
              <a:t> * The layout when there are two sidebars.</a:t>
            </a:r>
          </a:p>
          <a:p>
            <a:pPr marL="0" indent="0">
              <a:buNone/>
            </a:pPr>
            <a:r>
              <a:rPr lang="en-US" dirty="0"/>
              <a:t> */</a:t>
            </a:r>
          </a:p>
          <a:p>
            <a:pPr marL="0" indent="0">
              <a:buNone/>
            </a:pPr>
            <a:r>
              <a:rPr lang="en-US" dirty="0"/>
              <a:t>#postscript {</a:t>
            </a:r>
          </a:p>
          <a:p>
            <a:pPr marL="0" indent="0">
              <a:buNone/>
            </a:pPr>
            <a:r>
              <a:rPr lang="en-US" dirty="0"/>
              <a:t>  /* Span 6 columns, starting in 1nd column from left. */</a:t>
            </a:r>
          </a:p>
          <a:p>
            <a:pPr marL="0" indent="0">
              <a:buNone/>
            </a:pPr>
            <a:r>
              <a:rPr lang="en-US" dirty="0"/>
              <a:t>  #postscript-left {</a:t>
            </a:r>
          </a:p>
          <a:p>
            <a:pPr marL="0" indent="0">
              <a:buNone/>
            </a:pPr>
            <a:r>
              <a:rPr lang="en-US" dirty="0"/>
              <a:t>    @include </a:t>
            </a:r>
            <a:r>
              <a:rPr lang="en-US" dirty="0" err="1"/>
              <a:t>zen</a:t>
            </a:r>
            <a:r>
              <a:rPr lang="en-US" dirty="0"/>
              <a:t>-grid-item(6, 1);</a:t>
            </a:r>
          </a:p>
          <a:p>
            <a:pPr marL="0" indent="0">
              <a:buNone/>
            </a:pPr>
            <a:r>
              <a:rPr lang="en-US" dirty="0"/>
              <a:t>  }</a:t>
            </a:r>
          </a:p>
          <a:p>
            <a:pPr marL="0" indent="0">
              <a:buNone/>
            </a:pPr>
            <a:endParaRPr lang="en-US" dirty="0"/>
          </a:p>
          <a:p>
            <a:pPr marL="0" indent="0">
              <a:buNone/>
            </a:pPr>
            <a:r>
              <a:rPr lang="en-US" dirty="0"/>
              <a:t>  /* Span 6 column2, starting in 7st column from left. */</a:t>
            </a:r>
          </a:p>
          <a:p>
            <a:pPr marL="0" indent="0">
              <a:buNone/>
            </a:pPr>
            <a:r>
              <a:rPr lang="en-US" dirty="0"/>
              <a:t>  #postscript-right {</a:t>
            </a:r>
          </a:p>
          <a:p>
            <a:pPr marL="0" indent="0">
              <a:buNone/>
            </a:pPr>
            <a:r>
              <a:rPr lang="en-US" dirty="0"/>
              <a:t>    @include </a:t>
            </a:r>
            <a:r>
              <a:rPr lang="en-US" dirty="0" err="1"/>
              <a:t>zen</a:t>
            </a:r>
            <a:r>
              <a:rPr lang="en-US" dirty="0"/>
              <a:t>-grid-item(6, 7);</a:t>
            </a:r>
          </a:p>
          <a:p>
            <a:pPr marL="0" indent="0">
              <a:buNone/>
            </a:pPr>
            <a:r>
              <a:rPr lang="en-US" dirty="0"/>
              <a:t>  }</a:t>
            </a:r>
          </a:p>
          <a:p>
            <a:pPr marL="0" indent="0">
              <a:buNone/>
            </a:pPr>
            <a:r>
              <a:rPr lang="en-US" dirty="0"/>
              <a:t>}</a:t>
            </a:r>
          </a:p>
        </p:txBody>
      </p:sp>
      <p:sp>
        <p:nvSpPr>
          <p:cNvPr id="4" name="Footer Placeholder 3"/>
          <p:cNvSpPr>
            <a:spLocks noGrp="1"/>
          </p:cNvSpPr>
          <p:nvPr>
            <p:ph type="ftr" sz="quarter" idx="11"/>
          </p:nvPr>
        </p:nvSpPr>
        <p:spPr/>
        <p:txBody>
          <a:bodyPr/>
          <a:lstStyle/>
          <a:p>
            <a:r>
              <a:rPr lang="en-US" smtClean="0"/>
              <a:t>Zen: Learn to theme       by Adrian Domingo</a:t>
            </a:r>
            <a:endParaRPr lang="en-US"/>
          </a:p>
        </p:txBody>
      </p:sp>
      <p:sp>
        <p:nvSpPr>
          <p:cNvPr id="5" name="Slide Number Placeholder 4"/>
          <p:cNvSpPr>
            <a:spLocks noGrp="1"/>
          </p:cNvSpPr>
          <p:nvPr>
            <p:ph type="sldNum" sz="quarter" idx="12"/>
          </p:nvPr>
        </p:nvSpPr>
        <p:spPr/>
        <p:txBody>
          <a:bodyPr/>
          <a:lstStyle/>
          <a:p>
            <a:fld id="{9808DF18-FD6F-40C4-934E-0FB2A1E4156D}" type="slidenum">
              <a:rPr lang="en-US" smtClean="0"/>
              <a:t>42</a:t>
            </a:fld>
            <a:endParaRPr lang="en-US"/>
          </a:p>
        </p:txBody>
      </p:sp>
    </p:spTree>
    <p:extLst>
      <p:ext uri="{BB962C8B-B14F-4D97-AF65-F5344CB8AC3E}">
        <p14:creationId xmlns:p14="http://schemas.microsoft.com/office/powerpoint/2010/main" val="93105401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Progress so far</a:t>
            </a:r>
            <a:endParaRPr lang="en-US" dirty="0"/>
          </a:p>
        </p:txBody>
      </p:sp>
      <p:graphicFrame>
        <p:nvGraphicFramePr>
          <p:cNvPr id="4" name="Object 3"/>
          <p:cNvGraphicFramePr>
            <a:graphicFrameLocks noChangeAspect="1"/>
          </p:cNvGraphicFramePr>
          <p:nvPr>
            <p:extLst>
              <p:ext uri="{D42A27DB-BD31-4B8C-83A1-F6EECF244321}">
                <p14:modId xmlns:p14="http://schemas.microsoft.com/office/powerpoint/2010/main" val="3614654340"/>
              </p:ext>
            </p:extLst>
          </p:nvPr>
        </p:nvGraphicFramePr>
        <p:xfrm>
          <a:off x="628650" y="1463794"/>
          <a:ext cx="7774780" cy="5144039"/>
        </p:xfrm>
        <a:graphic>
          <a:graphicData uri="http://schemas.openxmlformats.org/presentationml/2006/ole">
            <mc:AlternateContent xmlns:mc="http://schemas.openxmlformats.org/markup-compatibility/2006">
              <mc:Choice xmlns:v="urn:schemas-microsoft-com:vml" Requires="v">
                <p:oleObj spid="_x0000_s23632" name="Image" r:id="rId3" imgW="12609360" imgH="8342640" progId="Photoshop.Image.13">
                  <p:embed/>
                </p:oleObj>
              </mc:Choice>
              <mc:Fallback>
                <p:oleObj name="Image" r:id="rId3" imgW="12609360" imgH="8342640" progId="Photoshop.Image.13">
                  <p:embed/>
                  <p:pic>
                    <p:nvPicPr>
                      <p:cNvPr id="0" name=""/>
                      <p:cNvPicPr/>
                      <p:nvPr/>
                    </p:nvPicPr>
                    <p:blipFill>
                      <a:blip r:embed="rId4"/>
                      <a:stretch>
                        <a:fillRect/>
                      </a:stretch>
                    </p:blipFill>
                    <p:spPr>
                      <a:xfrm>
                        <a:off x="628650" y="1463794"/>
                        <a:ext cx="7774780" cy="5144039"/>
                      </a:xfrm>
                      <a:prstGeom prst="rect">
                        <a:avLst/>
                      </a:prstGeom>
                    </p:spPr>
                  </p:pic>
                </p:oleObj>
              </mc:Fallback>
            </mc:AlternateContent>
          </a:graphicData>
        </a:graphic>
      </p:graphicFrame>
      <p:sp>
        <p:nvSpPr>
          <p:cNvPr id="5" name="Right Arrow 4"/>
          <p:cNvSpPr/>
          <p:nvPr/>
        </p:nvSpPr>
        <p:spPr>
          <a:xfrm>
            <a:off x="288130" y="5624423"/>
            <a:ext cx="457200" cy="258792"/>
          </a:xfrm>
          <a:prstGeom prst="rightArrow">
            <a:avLst/>
          </a:prstGeom>
          <a:ln w="28575">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6" name="Right Arrow 5"/>
          <p:cNvSpPr/>
          <p:nvPr/>
        </p:nvSpPr>
        <p:spPr>
          <a:xfrm rot="10800000">
            <a:off x="8286750" y="5624423"/>
            <a:ext cx="457200" cy="258792"/>
          </a:xfrm>
          <a:prstGeom prst="rightArrow">
            <a:avLst/>
          </a:prstGeom>
          <a:ln w="28575">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7" name="Footer Placeholder 6"/>
          <p:cNvSpPr>
            <a:spLocks noGrp="1"/>
          </p:cNvSpPr>
          <p:nvPr>
            <p:ph type="ftr" sz="quarter" idx="11"/>
          </p:nvPr>
        </p:nvSpPr>
        <p:spPr/>
        <p:txBody>
          <a:bodyPr/>
          <a:lstStyle/>
          <a:p>
            <a:r>
              <a:rPr lang="en-US" smtClean="0"/>
              <a:t>Zen: Learn to theme       by Adrian Domingo</a:t>
            </a:r>
            <a:endParaRPr lang="en-US"/>
          </a:p>
        </p:txBody>
      </p:sp>
      <p:sp>
        <p:nvSpPr>
          <p:cNvPr id="8" name="Slide Number Placeholder 7"/>
          <p:cNvSpPr>
            <a:spLocks noGrp="1"/>
          </p:cNvSpPr>
          <p:nvPr>
            <p:ph type="sldNum" sz="quarter" idx="12"/>
          </p:nvPr>
        </p:nvSpPr>
        <p:spPr/>
        <p:txBody>
          <a:bodyPr/>
          <a:lstStyle/>
          <a:p>
            <a:fld id="{9808DF18-FD6F-40C4-934E-0FB2A1E4156D}" type="slidenum">
              <a:rPr lang="en-US" smtClean="0"/>
              <a:t>43</a:t>
            </a:fld>
            <a:endParaRPr lang="en-US"/>
          </a:p>
        </p:txBody>
      </p:sp>
    </p:spTree>
    <p:extLst>
      <p:ext uri="{BB962C8B-B14F-4D97-AF65-F5344CB8AC3E}">
        <p14:creationId xmlns:p14="http://schemas.microsoft.com/office/powerpoint/2010/main" val="290841037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Create Content</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Create a Homepage</a:t>
            </a:r>
          </a:p>
          <a:p>
            <a:r>
              <a:rPr lang="en-US" dirty="0" smtClean="0"/>
              <a:t>Create a page for each of the menu items in the layout: Information, About, Contact</a:t>
            </a:r>
          </a:p>
          <a:p>
            <a:r>
              <a:rPr lang="en-US" dirty="0" smtClean="0"/>
              <a:t>Create a block of text and add it to the right </a:t>
            </a:r>
            <a:r>
              <a:rPr lang="en-US" dirty="0" smtClean="0"/>
              <a:t>sidebar.</a:t>
            </a:r>
            <a:endParaRPr lang="en-US" dirty="0" smtClean="0"/>
          </a:p>
          <a:p>
            <a:r>
              <a:rPr lang="en-US" dirty="0" smtClean="0"/>
              <a:t>Create 2 blocks of text for CALM and </a:t>
            </a:r>
            <a:r>
              <a:rPr lang="en-US" dirty="0" smtClean="0"/>
              <a:t>PEACE and add them to your new regions</a:t>
            </a:r>
            <a:endParaRPr lang="en-US" dirty="0" smtClean="0"/>
          </a:p>
          <a:p>
            <a:r>
              <a:rPr lang="en-US" dirty="0" smtClean="0"/>
              <a:t>Create 3 blocks of </a:t>
            </a:r>
            <a:r>
              <a:rPr lang="en-US" dirty="0" smtClean="0"/>
              <a:t>text </a:t>
            </a:r>
            <a:r>
              <a:rPr lang="en-US" dirty="0" smtClean="0"/>
              <a:t>for the photo blocks near the bottom</a:t>
            </a:r>
          </a:p>
          <a:p>
            <a:r>
              <a:rPr lang="en-US" dirty="0" smtClean="0"/>
              <a:t>Create the footer menu (</a:t>
            </a:r>
            <a:r>
              <a:rPr lang="en-US" dirty="0"/>
              <a:t>using https://www.drupal.org/project/menu_block)</a:t>
            </a:r>
            <a:endParaRPr lang="en-US" dirty="0" smtClean="0"/>
          </a:p>
          <a:p>
            <a:r>
              <a:rPr lang="en-US" dirty="0" smtClean="0"/>
              <a:t>Create custom block with the copyright text and add it to footer</a:t>
            </a:r>
          </a:p>
          <a:p>
            <a:r>
              <a:rPr lang="en-US" dirty="0" smtClean="0"/>
              <a:t>Disable the Search, Navigation, and Powered by Drupal blocks.</a:t>
            </a:r>
          </a:p>
        </p:txBody>
      </p:sp>
      <p:sp>
        <p:nvSpPr>
          <p:cNvPr id="4" name="Footer Placeholder 3"/>
          <p:cNvSpPr>
            <a:spLocks noGrp="1"/>
          </p:cNvSpPr>
          <p:nvPr>
            <p:ph type="ftr" sz="quarter" idx="11"/>
          </p:nvPr>
        </p:nvSpPr>
        <p:spPr/>
        <p:txBody>
          <a:bodyPr/>
          <a:lstStyle/>
          <a:p>
            <a:r>
              <a:rPr lang="en-US" smtClean="0"/>
              <a:t>Zen: Learn to theme       by Adrian Domingo</a:t>
            </a:r>
            <a:endParaRPr lang="en-US"/>
          </a:p>
        </p:txBody>
      </p:sp>
      <p:sp>
        <p:nvSpPr>
          <p:cNvPr id="5" name="Slide Number Placeholder 4"/>
          <p:cNvSpPr>
            <a:spLocks noGrp="1"/>
          </p:cNvSpPr>
          <p:nvPr>
            <p:ph type="sldNum" sz="quarter" idx="12"/>
          </p:nvPr>
        </p:nvSpPr>
        <p:spPr/>
        <p:txBody>
          <a:bodyPr/>
          <a:lstStyle/>
          <a:p>
            <a:fld id="{9808DF18-FD6F-40C4-934E-0FB2A1E4156D}" type="slidenum">
              <a:rPr lang="en-US" smtClean="0"/>
              <a:t>44</a:t>
            </a:fld>
            <a:endParaRPr lang="en-US"/>
          </a:p>
        </p:txBody>
      </p:sp>
    </p:spTree>
    <p:extLst>
      <p:ext uri="{BB962C8B-B14F-4D97-AF65-F5344CB8AC3E}">
        <p14:creationId xmlns:p14="http://schemas.microsoft.com/office/powerpoint/2010/main" val="212102449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Activity Break: Adding </a:t>
            </a:r>
            <a:r>
              <a:rPr lang="en-US" dirty="0" smtClean="0"/>
              <a:t>Custom CSS JS files</a:t>
            </a:r>
            <a:endParaRPr lang="en-US" dirty="0"/>
          </a:p>
        </p:txBody>
      </p:sp>
      <p:sp>
        <p:nvSpPr>
          <p:cNvPr id="3" name="Content Placeholder 2"/>
          <p:cNvSpPr>
            <a:spLocks noGrp="1"/>
          </p:cNvSpPr>
          <p:nvPr>
            <p:ph idx="1"/>
          </p:nvPr>
        </p:nvSpPr>
        <p:spPr/>
        <p:txBody>
          <a:bodyPr>
            <a:normAutofit fontScale="92500" lnSpcReduction="10000"/>
          </a:bodyPr>
          <a:lstStyle/>
          <a:p>
            <a:pPr marL="171450" lvl="1" indent="0">
              <a:buNone/>
            </a:pPr>
            <a:endParaRPr lang="en-US" b="1" dirty="0"/>
          </a:p>
          <a:p>
            <a:pPr lvl="1"/>
            <a:r>
              <a:rPr lang="en-US" dirty="0" smtClean="0"/>
              <a:t>This is the way to add basic </a:t>
            </a:r>
            <a:r>
              <a:rPr lang="en-US" dirty="0" err="1" smtClean="0"/>
              <a:t>css</a:t>
            </a:r>
            <a:r>
              <a:rPr lang="en-US" dirty="0" smtClean="0"/>
              <a:t> files to your theme. We’ll be including SCSS files later. Create </a:t>
            </a:r>
            <a:r>
              <a:rPr lang="en-US" dirty="0"/>
              <a:t>a new </a:t>
            </a:r>
            <a:r>
              <a:rPr lang="en-US" dirty="0" err="1"/>
              <a:t>stylesheet</a:t>
            </a:r>
            <a:r>
              <a:rPr lang="en-US" dirty="0"/>
              <a:t/>
            </a:r>
            <a:br>
              <a:rPr lang="en-US" dirty="0"/>
            </a:br>
            <a:r>
              <a:rPr lang="en-US" dirty="0"/>
              <a:t>[drupal7-root]/</a:t>
            </a:r>
            <a:r>
              <a:rPr lang="en-US" dirty="0" smtClean="0"/>
              <a:t>sites/all/themes/</a:t>
            </a:r>
            <a:r>
              <a:rPr lang="en-US" dirty="0" err="1" smtClean="0"/>
              <a:t>zensub</a:t>
            </a:r>
            <a:r>
              <a:rPr lang="en-US" dirty="0" smtClean="0"/>
              <a:t>/</a:t>
            </a:r>
            <a:r>
              <a:rPr lang="en-US" dirty="0" err="1" smtClean="0"/>
              <a:t>css</a:t>
            </a:r>
            <a:r>
              <a:rPr lang="en-US" dirty="0" smtClean="0"/>
              <a:t>/newlook.css</a:t>
            </a:r>
            <a:endParaRPr lang="en-US" dirty="0"/>
          </a:p>
          <a:p>
            <a:pPr lvl="1"/>
            <a:endParaRPr lang="en-US" dirty="0"/>
          </a:p>
          <a:p>
            <a:pPr lvl="1"/>
            <a:r>
              <a:rPr lang="en-US" dirty="0"/>
              <a:t>Add it to your .info file</a:t>
            </a:r>
          </a:p>
          <a:p>
            <a:pPr lvl="1"/>
            <a:endParaRPr lang="en-US" dirty="0"/>
          </a:p>
          <a:p>
            <a:pPr lvl="1"/>
            <a:endParaRPr lang="en-US" dirty="0"/>
          </a:p>
          <a:p>
            <a:pPr lvl="1"/>
            <a:endParaRPr lang="en-US" dirty="0"/>
          </a:p>
          <a:p>
            <a:pPr lvl="1"/>
            <a:r>
              <a:rPr lang="en-US" dirty="0"/>
              <a:t>Optionally also add </a:t>
            </a:r>
            <a:r>
              <a:rPr lang="en-US" dirty="0" err="1"/>
              <a:t>javascript</a:t>
            </a:r>
            <a:r>
              <a:rPr lang="en-US" dirty="0"/>
              <a:t>:</a:t>
            </a:r>
          </a:p>
          <a:p>
            <a:pPr lvl="1"/>
            <a:endParaRPr lang="en-US" dirty="0"/>
          </a:p>
          <a:p>
            <a:pPr lvl="1"/>
            <a:endParaRPr lang="en-US" dirty="0"/>
          </a:p>
          <a:p>
            <a:pPr lvl="1"/>
            <a:r>
              <a:rPr lang="en-US" dirty="0"/>
              <a:t>Make sure to clear your caches after editing the .info file</a:t>
            </a:r>
          </a:p>
          <a:p>
            <a:pPr lvl="1"/>
            <a:endParaRPr lang="en-US" dirty="0"/>
          </a:p>
          <a:p>
            <a:pPr lvl="1"/>
            <a:endParaRPr lang="en-US" dirty="0"/>
          </a:p>
          <a:p>
            <a:pPr lvl="1"/>
            <a:endParaRPr lang="en-US" dirty="0"/>
          </a:p>
          <a:p>
            <a:pPr marL="171450" lvl="1" indent="0">
              <a:buNone/>
            </a:pPr>
            <a:endParaRPr lang="en-US" dirty="0"/>
          </a:p>
          <a:p>
            <a:endParaRPr lang="en-US" dirty="0"/>
          </a:p>
        </p:txBody>
      </p:sp>
      <p:graphicFrame>
        <p:nvGraphicFramePr>
          <p:cNvPr id="4" name="Object 3"/>
          <p:cNvGraphicFramePr>
            <a:graphicFrameLocks noChangeAspect="1"/>
          </p:cNvGraphicFramePr>
          <p:nvPr>
            <p:extLst>
              <p:ext uri="{D42A27DB-BD31-4B8C-83A1-F6EECF244321}">
                <p14:modId xmlns:p14="http://schemas.microsoft.com/office/powerpoint/2010/main" val="678093408"/>
              </p:ext>
            </p:extLst>
          </p:nvPr>
        </p:nvGraphicFramePr>
        <p:xfrm>
          <a:off x="1489516" y="3647196"/>
          <a:ext cx="5420796" cy="1046724"/>
        </p:xfrm>
        <a:graphic>
          <a:graphicData uri="http://schemas.openxmlformats.org/presentationml/2006/ole">
            <mc:AlternateContent xmlns:mc="http://schemas.openxmlformats.org/markup-compatibility/2006">
              <mc:Choice xmlns:v="urn:schemas-microsoft-com:vml" Requires="v">
                <p:oleObj spid="_x0000_s24734" r:id="rId3" imgW="4736160" imgH="914040" progId="">
                  <p:embed/>
                </p:oleObj>
              </mc:Choice>
              <mc:Fallback>
                <p:oleObj r:id="rId3" imgW="4736160" imgH="914040" progId="">
                  <p:embed/>
                  <p:pic>
                    <p:nvPicPr>
                      <p:cNvPr id="0" name=""/>
                      <p:cNvPicPr/>
                      <p:nvPr/>
                    </p:nvPicPr>
                    <p:blipFill>
                      <a:blip r:embed="rId4"/>
                      <a:stretch>
                        <a:fillRect/>
                      </a:stretch>
                    </p:blipFill>
                    <p:spPr>
                      <a:xfrm>
                        <a:off x="1489516" y="3647196"/>
                        <a:ext cx="5420796" cy="1046724"/>
                      </a:xfrm>
                      <a:prstGeom prst="rect">
                        <a:avLst/>
                      </a:prstGeom>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898943889"/>
              </p:ext>
            </p:extLst>
          </p:nvPr>
        </p:nvGraphicFramePr>
        <p:xfrm>
          <a:off x="1489516" y="4964748"/>
          <a:ext cx="5578483" cy="759025"/>
        </p:xfrm>
        <a:graphic>
          <a:graphicData uri="http://schemas.openxmlformats.org/presentationml/2006/ole">
            <mc:AlternateContent xmlns:mc="http://schemas.openxmlformats.org/markup-compatibility/2006">
              <mc:Choice xmlns:v="urn:schemas-microsoft-com:vml" Requires="v">
                <p:oleObj spid="_x0000_s24735" r:id="rId5" imgW="5041080" imgH="685440" progId="">
                  <p:embed/>
                </p:oleObj>
              </mc:Choice>
              <mc:Fallback>
                <p:oleObj r:id="rId5" imgW="5041080" imgH="685440" progId="">
                  <p:embed/>
                  <p:pic>
                    <p:nvPicPr>
                      <p:cNvPr id="0" name=""/>
                      <p:cNvPicPr/>
                      <p:nvPr/>
                    </p:nvPicPr>
                    <p:blipFill>
                      <a:blip r:embed="rId6"/>
                      <a:stretch>
                        <a:fillRect/>
                      </a:stretch>
                    </p:blipFill>
                    <p:spPr>
                      <a:xfrm>
                        <a:off x="1489516" y="4964748"/>
                        <a:ext cx="5578483" cy="759025"/>
                      </a:xfrm>
                      <a:prstGeom prst="rect">
                        <a:avLst/>
                      </a:prstGeom>
                    </p:spPr>
                  </p:pic>
                </p:oleObj>
              </mc:Fallback>
            </mc:AlternateContent>
          </a:graphicData>
        </a:graphic>
      </p:graphicFrame>
      <p:sp>
        <p:nvSpPr>
          <p:cNvPr id="6" name="Footer Placeholder 5"/>
          <p:cNvSpPr>
            <a:spLocks noGrp="1"/>
          </p:cNvSpPr>
          <p:nvPr>
            <p:ph type="ftr" sz="quarter" idx="11"/>
          </p:nvPr>
        </p:nvSpPr>
        <p:spPr/>
        <p:txBody>
          <a:bodyPr/>
          <a:lstStyle/>
          <a:p>
            <a:r>
              <a:rPr lang="en-US" smtClean="0"/>
              <a:t>Zen: Learn to theme       by Adrian Domingo</a:t>
            </a:r>
            <a:endParaRPr lang="en-US"/>
          </a:p>
        </p:txBody>
      </p:sp>
      <p:sp>
        <p:nvSpPr>
          <p:cNvPr id="7" name="Slide Number Placeholder 6"/>
          <p:cNvSpPr>
            <a:spLocks noGrp="1"/>
          </p:cNvSpPr>
          <p:nvPr>
            <p:ph type="sldNum" sz="quarter" idx="12"/>
          </p:nvPr>
        </p:nvSpPr>
        <p:spPr/>
        <p:txBody>
          <a:bodyPr/>
          <a:lstStyle/>
          <a:p>
            <a:fld id="{9808DF18-FD6F-40C4-934E-0FB2A1E4156D}" type="slidenum">
              <a:rPr lang="en-US" smtClean="0"/>
              <a:t>45</a:t>
            </a:fld>
            <a:endParaRPr lang="en-US"/>
          </a:p>
        </p:txBody>
      </p:sp>
    </p:spTree>
    <p:extLst>
      <p:ext uri="{BB962C8B-B14F-4D97-AF65-F5344CB8AC3E}">
        <p14:creationId xmlns:p14="http://schemas.microsoft.com/office/powerpoint/2010/main" val="389388009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Activity Break: Adding </a:t>
            </a:r>
            <a:r>
              <a:rPr lang="en-US" dirty="0" smtClean="0"/>
              <a:t>Custom SCSS files</a:t>
            </a:r>
            <a:endParaRPr lang="en-US" dirty="0"/>
          </a:p>
        </p:txBody>
      </p:sp>
      <p:sp>
        <p:nvSpPr>
          <p:cNvPr id="3" name="Content Placeholder 2"/>
          <p:cNvSpPr>
            <a:spLocks noGrp="1"/>
          </p:cNvSpPr>
          <p:nvPr>
            <p:ph idx="1"/>
          </p:nvPr>
        </p:nvSpPr>
        <p:spPr/>
        <p:txBody>
          <a:bodyPr/>
          <a:lstStyle/>
          <a:p>
            <a:pPr marL="171450" lvl="1" indent="0">
              <a:buNone/>
            </a:pPr>
            <a:r>
              <a:rPr lang="en-US" dirty="0"/>
              <a:t>There are 2 ways to add </a:t>
            </a:r>
            <a:r>
              <a:rPr lang="en-US" dirty="0" err="1"/>
              <a:t>scss</a:t>
            </a:r>
            <a:r>
              <a:rPr lang="en-US" dirty="0"/>
              <a:t>.</a:t>
            </a:r>
            <a:endParaRPr lang="en-US" b="1" dirty="0"/>
          </a:p>
          <a:p>
            <a:pPr marL="171450" lvl="1" indent="0">
              <a:buNone/>
            </a:pPr>
            <a:r>
              <a:rPr lang="en-US" b="1" dirty="0"/>
              <a:t>1) Add it so it compiles to it’s own </a:t>
            </a:r>
            <a:r>
              <a:rPr lang="en-US" b="1" dirty="0" err="1"/>
              <a:t>css</a:t>
            </a:r>
            <a:r>
              <a:rPr lang="en-US" b="1" dirty="0"/>
              <a:t> file.</a:t>
            </a:r>
          </a:p>
          <a:p>
            <a:pPr marL="514350" lvl="1" indent="-342900"/>
            <a:r>
              <a:rPr lang="en-US" dirty="0"/>
              <a:t>Create your file in \sites\all\themes</a:t>
            </a:r>
            <a:r>
              <a:rPr lang="en-US" dirty="0" smtClean="0"/>
              <a:t>\&lt;theme folder&gt;\</a:t>
            </a:r>
            <a:r>
              <a:rPr lang="en-US" dirty="0"/>
              <a:t>sass</a:t>
            </a:r>
          </a:p>
          <a:p>
            <a:pPr marL="514350" lvl="1" indent="-342900"/>
            <a:endParaRPr lang="en-US" dirty="0"/>
          </a:p>
          <a:p>
            <a:pPr marL="514350" lvl="1" indent="-342900"/>
            <a:r>
              <a:rPr lang="en-US" dirty="0"/>
              <a:t>Add it into </a:t>
            </a:r>
            <a:r>
              <a:rPr lang="en-US" dirty="0" smtClean="0"/>
              <a:t>your .info file</a:t>
            </a:r>
            <a:endParaRPr lang="en-US" dirty="0"/>
          </a:p>
          <a:p>
            <a:endParaRPr lang="en-US" dirty="0"/>
          </a:p>
        </p:txBody>
      </p:sp>
      <p:graphicFrame>
        <p:nvGraphicFramePr>
          <p:cNvPr id="6" name="Object 5"/>
          <p:cNvGraphicFramePr>
            <a:graphicFrameLocks noChangeAspect="1"/>
          </p:cNvGraphicFramePr>
          <p:nvPr>
            <p:extLst>
              <p:ext uri="{D42A27DB-BD31-4B8C-83A1-F6EECF244321}">
                <p14:modId xmlns:p14="http://schemas.microsoft.com/office/powerpoint/2010/main" val="556440717"/>
              </p:ext>
            </p:extLst>
          </p:nvPr>
        </p:nvGraphicFramePr>
        <p:xfrm>
          <a:off x="5983179" y="3707776"/>
          <a:ext cx="1353421" cy="2025650"/>
        </p:xfrm>
        <a:graphic>
          <a:graphicData uri="http://schemas.openxmlformats.org/presentationml/2006/ole">
            <mc:AlternateContent xmlns:mc="http://schemas.openxmlformats.org/markup-compatibility/2006">
              <mc:Choice xmlns:v="urn:schemas-microsoft-com:vml" Requires="v">
                <p:oleObj spid="_x0000_s25815" r:id="rId3" imgW="1917360" imgH="2869560" progId="">
                  <p:embed/>
                </p:oleObj>
              </mc:Choice>
              <mc:Fallback>
                <p:oleObj r:id="rId3" imgW="1917360" imgH="2869560" progId="">
                  <p:embed/>
                  <p:pic>
                    <p:nvPicPr>
                      <p:cNvPr id="0" name=""/>
                      <p:cNvPicPr/>
                      <p:nvPr/>
                    </p:nvPicPr>
                    <p:blipFill>
                      <a:blip r:embed="rId4"/>
                      <a:stretch>
                        <a:fillRect/>
                      </a:stretch>
                    </p:blipFill>
                    <p:spPr>
                      <a:xfrm>
                        <a:off x="5983179" y="3707776"/>
                        <a:ext cx="1353421" cy="2025650"/>
                      </a:xfrm>
                      <a:prstGeom prst="rect">
                        <a:avLst/>
                      </a:prstGeom>
                    </p:spPr>
                  </p:pic>
                </p:oleObj>
              </mc:Fallback>
            </mc:AlternateContent>
          </a:graphicData>
        </a:graphic>
      </p:graphicFrame>
      <p:sp>
        <p:nvSpPr>
          <p:cNvPr id="7" name="TextBox 6"/>
          <p:cNvSpPr txBox="1"/>
          <p:nvPr/>
        </p:nvSpPr>
        <p:spPr>
          <a:xfrm>
            <a:off x="5645868" y="3371875"/>
            <a:ext cx="2028044" cy="369332"/>
          </a:xfrm>
          <a:prstGeom prst="rect">
            <a:avLst/>
          </a:prstGeom>
          <a:noFill/>
        </p:spPr>
        <p:txBody>
          <a:bodyPr wrap="square" rtlCol="0">
            <a:spAutoFit/>
          </a:bodyPr>
          <a:lstStyle/>
          <a:p>
            <a:pPr algn="ctr"/>
            <a:r>
              <a:rPr lang="fil-PH" dirty="0" smtClean="0"/>
              <a:t>COMPILED RESULT</a:t>
            </a:r>
            <a:endParaRPr lang="fil-PH" dirty="0"/>
          </a:p>
        </p:txBody>
      </p:sp>
      <p:sp>
        <p:nvSpPr>
          <p:cNvPr id="9" name="Footer Placeholder 8"/>
          <p:cNvSpPr>
            <a:spLocks noGrp="1"/>
          </p:cNvSpPr>
          <p:nvPr>
            <p:ph type="ftr" sz="quarter" idx="11"/>
          </p:nvPr>
        </p:nvSpPr>
        <p:spPr/>
        <p:txBody>
          <a:bodyPr/>
          <a:lstStyle/>
          <a:p>
            <a:r>
              <a:rPr lang="en-US" smtClean="0"/>
              <a:t>Zen: Learn to theme       by Adrian Domingo</a:t>
            </a:r>
            <a:endParaRPr lang="en-US"/>
          </a:p>
        </p:txBody>
      </p:sp>
      <p:sp>
        <p:nvSpPr>
          <p:cNvPr id="10" name="Slide Number Placeholder 9"/>
          <p:cNvSpPr>
            <a:spLocks noGrp="1"/>
          </p:cNvSpPr>
          <p:nvPr>
            <p:ph type="sldNum" sz="quarter" idx="12"/>
          </p:nvPr>
        </p:nvSpPr>
        <p:spPr/>
        <p:txBody>
          <a:bodyPr/>
          <a:lstStyle/>
          <a:p>
            <a:fld id="{9808DF18-FD6F-40C4-934E-0FB2A1E4156D}" type="slidenum">
              <a:rPr lang="en-US" smtClean="0"/>
              <a:t>46</a:t>
            </a:fld>
            <a:endParaRPr lang="en-US"/>
          </a:p>
        </p:txBody>
      </p:sp>
      <p:graphicFrame>
        <p:nvGraphicFramePr>
          <p:cNvPr id="11" name="Object 10"/>
          <p:cNvGraphicFramePr>
            <a:graphicFrameLocks noChangeAspect="1"/>
          </p:cNvGraphicFramePr>
          <p:nvPr>
            <p:extLst>
              <p:ext uri="{D42A27DB-BD31-4B8C-83A1-F6EECF244321}">
                <p14:modId xmlns:p14="http://schemas.microsoft.com/office/powerpoint/2010/main" val="2704443805"/>
              </p:ext>
            </p:extLst>
          </p:nvPr>
        </p:nvGraphicFramePr>
        <p:xfrm>
          <a:off x="876299" y="3827137"/>
          <a:ext cx="5106879" cy="960468"/>
        </p:xfrm>
        <a:graphic>
          <a:graphicData uri="http://schemas.openxmlformats.org/presentationml/2006/ole">
            <mc:AlternateContent xmlns:mc="http://schemas.openxmlformats.org/markup-compatibility/2006">
              <mc:Choice xmlns:v="urn:schemas-microsoft-com:vml" Requires="v">
                <p:oleObj spid="_x0000_s25816" name="Image" r:id="rId5" imgW="5536440" imgH="1041120" progId="Photoshop.Image.13">
                  <p:embed/>
                </p:oleObj>
              </mc:Choice>
              <mc:Fallback>
                <p:oleObj name="Image" r:id="rId5" imgW="5536440" imgH="1041120" progId="Photoshop.Image.13">
                  <p:embed/>
                  <p:pic>
                    <p:nvPicPr>
                      <p:cNvPr id="0" name=""/>
                      <p:cNvPicPr/>
                      <p:nvPr/>
                    </p:nvPicPr>
                    <p:blipFill>
                      <a:blip r:embed="rId6"/>
                      <a:stretch>
                        <a:fillRect/>
                      </a:stretch>
                    </p:blipFill>
                    <p:spPr>
                      <a:xfrm>
                        <a:off x="876299" y="3827137"/>
                        <a:ext cx="5106879" cy="960468"/>
                      </a:xfrm>
                      <a:prstGeom prst="rect">
                        <a:avLst/>
                      </a:prstGeom>
                    </p:spPr>
                  </p:pic>
                </p:oleObj>
              </mc:Fallback>
            </mc:AlternateContent>
          </a:graphicData>
        </a:graphic>
      </p:graphicFrame>
      <p:sp>
        <p:nvSpPr>
          <p:cNvPr id="12" name="TextBox 11"/>
          <p:cNvSpPr txBox="1"/>
          <p:nvPr/>
        </p:nvSpPr>
        <p:spPr>
          <a:xfrm>
            <a:off x="876299" y="5212080"/>
            <a:ext cx="5106879" cy="923330"/>
          </a:xfrm>
          <a:prstGeom prst="rect">
            <a:avLst/>
          </a:prstGeom>
          <a:noFill/>
        </p:spPr>
        <p:txBody>
          <a:bodyPr wrap="square" rtlCol="0">
            <a:spAutoFit/>
          </a:bodyPr>
          <a:lstStyle/>
          <a:p>
            <a:r>
              <a:rPr lang="en-US" dirty="0" smtClean="0"/>
              <a:t>Please note that this process compiles it separately from the other </a:t>
            </a:r>
            <a:r>
              <a:rPr lang="en-US" dirty="0" err="1" smtClean="0"/>
              <a:t>scss</a:t>
            </a:r>
            <a:r>
              <a:rPr lang="en-US" dirty="0" smtClean="0"/>
              <a:t> files. So unless you import the </a:t>
            </a:r>
            <a:r>
              <a:rPr lang="en-US" dirty="0" err="1" smtClean="0"/>
              <a:t>mixins</a:t>
            </a:r>
            <a:r>
              <a:rPr lang="en-US" dirty="0" smtClean="0"/>
              <a:t>, you won’t be able to use them.</a:t>
            </a:r>
            <a:endParaRPr lang="en-US" dirty="0"/>
          </a:p>
        </p:txBody>
      </p:sp>
      <p:sp>
        <p:nvSpPr>
          <p:cNvPr id="13" name="TextBox 12"/>
          <p:cNvSpPr txBox="1"/>
          <p:nvPr/>
        </p:nvSpPr>
        <p:spPr>
          <a:xfrm>
            <a:off x="1706880" y="3002543"/>
            <a:ext cx="2971800" cy="369332"/>
          </a:xfrm>
          <a:prstGeom prst="rect">
            <a:avLst/>
          </a:prstGeom>
          <a:noFill/>
        </p:spPr>
        <p:txBody>
          <a:bodyPr wrap="square" rtlCol="0">
            <a:spAutoFit/>
          </a:bodyPr>
          <a:lstStyle/>
          <a:p>
            <a:r>
              <a:rPr lang="en-US" dirty="0" err="1" smtClean="0"/>
              <a:t>zensub.scss</a:t>
            </a:r>
            <a:endParaRPr lang="en-US" dirty="0"/>
          </a:p>
        </p:txBody>
      </p:sp>
    </p:spTree>
    <p:extLst>
      <p:ext uri="{BB962C8B-B14F-4D97-AF65-F5344CB8AC3E}">
        <p14:creationId xmlns:p14="http://schemas.microsoft.com/office/powerpoint/2010/main" val="171120950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Activity Break: Adding </a:t>
            </a:r>
            <a:r>
              <a:rPr lang="en-US" dirty="0"/>
              <a:t>Custom SCSS files</a:t>
            </a:r>
          </a:p>
        </p:txBody>
      </p:sp>
      <p:sp>
        <p:nvSpPr>
          <p:cNvPr id="3" name="Content Placeholder 2"/>
          <p:cNvSpPr>
            <a:spLocks noGrp="1"/>
          </p:cNvSpPr>
          <p:nvPr>
            <p:ph idx="1"/>
          </p:nvPr>
        </p:nvSpPr>
        <p:spPr/>
        <p:txBody>
          <a:bodyPr/>
          <a:lstStyle/>
          <a:p>
            <a:pPr marL="171450" lvl="1" indent="0">
              <a:buNone/>
            </a:pPr>
            <a:r>
              <a:rPr lang="en-US" dirty="0"/>
              <a:t>There are 2 ways to add </a:t>
            </a:r>
            <a:r>
              <a:rPr lang="en-US" dirty="0" err="1"/>
              <a:t>scss</a:t>
            </a:r>
            <a:r>
              <a:rPr lang="en-US" dirty="0"/>
              <a:t>.</a:t>
            </a:r>
            <a:endParaRPr lang="en-US" b="1" dirty="0"/>
          </a:p>
          <a:p>
            <a:pPr marL="171450" lvl="1" indent="0">
              <a:buNone/>
            </a:pPr>
            <a:r>
              <a:rPr lang="en-US" b="1" dirty="0"/>
              <a:t>2) Add it so it’s included in styles.css</a:t>
            </a:r>
          </a:p>
          <a:p>
            <a:pPr marL="514350" lvl="1" indent="-342900"/>
            <a:r>
              <a:rPr lang="en-US" dirty="0"/>
              <a:t>Create your file in \</a:t>
            </a:r>
            <a:r>
              <a:rPr lang="en-US" dirty="0" smtClean="0"/>
              <a:t>sites\all\themes</a:t>
            </a:r>
            <a:r>
              <a:rPr lang="en-US" dirty="0"/>
              <a:t> \&lt;theme folder&gt;\ </a:t>
            </a:r>
            <a:r>
              <a:rPr lang="en-US" dirty="0" smtClean="0"/>
              <a:t>sass</a:t>
            </a:r>
            <a:endParaRPr lang="en-US" dirty="0"/>
          </a:p>
          <a:p>
            <a:pPr marL="514350" lvl="1" indent="-342900"/>
            <a:endParaRPr lang="en-US" dirty="0"/>
          </a:p>
          <a:p>
            <a:pPr marL="514350" lvl="1" indent="-342900"/>
            <a:r>
              <a:rPr lang="en-US" dirty="0"/>
              <a:t>Add it into </a:t>
            </a:r>
            <a:r>
              <a:rPr lang="en-US" dirty="0" err="1"/>
              <a:t>styles.scss</a:t>
            </a:r>
            <a:endParaRPr lang="en-US" dirty="0"/>
          </a:p>
          <a:p>
            <a:endParaRPr lang="en-US" dirty="0"/>
          </a:p>
        </p:txBody>
      </p:sp>
      <p:sp>
        <p:nvSpPr>
          <p:cNvPr id="4" name="TextBox 3"/>
          <p:cNvSpPr txBox="1"/>
          <p:nvPr/>
        </p:nvSpPr>
        <p:spPr>
          <a:xfrm>
            <a:off x="5524891" y="5110305"/>
            <a:ext cx="3502831" cy="369332"/>
          </a:xfrm>
          <a:prstGeom prst="rect">
            <a:avLst/>
          </a:prstGeom>
          <a:noFill/>
        </p:spPr>
        <p:txBody>
          <a:bodyPr wrap="square" rtlCol="0">
            <a:spAutoFit/>
          </a:bodyPr>
          <a:lstStyle/>
          <a:p>
            <a:pPr algn="r"/>
            <a:r>
              <a:rPr lang="fil-PH" dirty="0" smtClean="0"/>
              <a:t>COMPILED RESULT in styles.css</a:t>
            </a:r>
            <a:endParaRPr lang="fil-PH" dirty="0"/>
          </a:p>
        </p:txBody>
      </p:sp>
      <p:graphicFrame>
        <p:nvGraphicFramePr>
          <p:cNvPr id="5" name="Object 4"/>
          <p:cNvGraphicFramePr>
            <a:graphicFrameLocks noChangeAspect="1"/>
          </p:cNvGraphicFramePr>
          <p:nvPr>
            <p:extLst>
              <p:ext uri="{D42A27DB-BD31-4B8C-83A1-F6EECF244321}">
                <p14:modId xmlns:p14="http://schemas.microsoft.com/office/powerpoint/2010/main" val="3824023499"/>
              </p:ext>
            </p:extLst>
          </p:nvPr>
        </p:nvGraphicFramePr>
        <p:xfrm>
          <a:off x="1194998" y="3026673"/>
          <a:ext cx="1892300" cy="292100"/>
        </p:xfrm>
        <a:graphic>
          <a:graphicData uri="http://schemas.openxmlformats.org/presentationml/2006/ole">
            <mc:AlternateContent xmlns:mc="http://schemas.openxmlformats.org/markup-compatibility/2006">
              <mc:Choice xmlns:v="urn:schemas-microsoft-com:vml" Requires="v">
                <p:oleObj spid="_x0000_s26918" r:id="rId3" imgW="1891800" imgH="291960" progId="">
                  <p:embed/>
                </p:oleObj>
              </mc:Choice>
              <mc:Fallback>
                <p:oleObj r:id="rId3" imgW="1891800" imgH="291960" progId="">
                  <p:embed/>
                  <p:pic>
                    <p:nvPicPr>
                      <p:cNvPr id="0" name=""/>
                      <p:cNvPicPr/>
                      <p:nvPr/>
                    </p:nvPicPr>
                    <p:blipFill>
                      <a:blip r:embed="rId4"/>
                      <a:stretch>
                        <a:fillRect/>
                      </a:stretch>
                    </p:blipFill>
                    <p:spPr>
                      <a:xfrm>
                        <a:off x="1194998" y="3026673"/>
                        <a:ext cx="1892300" cy="292100"/>
                      </a:xfrm>
                      <a:prstGeom prst="rect">
                        <a:avLst/>
                      </a:prstGeom>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1886626415"/>
              </p:ext>
            </p:extLst>
          </p:nvPr>
        </p:nvGraphicFramePr>
        <p:xfrm>
          <a:off x="861622" y="3839322"/>
          <a:ext cx="4672013" cy="1473200"/>
        </p:xfrm>
        <a:graphic>
          <a:graphicData uri="http://schemas.openxmlformats.org/presentationml/2006/ole">
            <mc:AlternateContent xmlns:mc="http://schemas.openxmlformats.org/markup-compatibility/2006">
              <mc:Choice xmlns:v="urn:schemas-microsoft-com:vml" Requires="v">
                <p:oleObj spid="_x0000_s26919" r:id="rId5" imgW="4672800" imgH="1472760" progId="">
                  <p:embed/>
                </p:oleObj>
              </mc:Choice>
              <mc:Fallback>
                <p:oleObj r:id="rId5" imgW="4672800" imgH="1472760" progId="">
                  <p:embed/>
                  <p:pic>
                    <p:nvPicPr>
                      <p:cNvPr id="0" name=""/>
                      <p:cNvPicPr/>
                      <p:nvPr/>
                    </p:nvPicPr>
                    <p:blipFill>
                      <a:blip r:embed="rId6"/>
                      <a:stretch>
                        <a:fillRect/>
                      </a:stretch>
                    </p:blipFill>
                    <p:spPr>
                      <a:xfrm>
                        <a:off x="861622" y="3839322"/>
                        <a:ext cx="4672013" cy="1473200"/>
                      </a:xfrm>
                      <a:prstGeom prst="rect">
                        <a:avLst/>
                      </a:prstGeom>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4265795293"/>
              </p:ext>
            </p:extLst>
          </p:nvPr>
        </p:nvGraphicFramePr>
        <p:xfrm>
          <a:off x="5399686" y="3026673"/>
          <a:ext cx="2247900" cy="711200"/>
        </p:xfrm>
        <a:graphic>
          <a:graphicData uri="http://schemas.openxmlformats.org/presentationml/2006/ole">
            <mc:AlternateContent xmlns:mc="http://schemas.openxmlformats.org/markup-compatibility/2006">
              <mc:Choice xmlns:v="urn:schemas-microsoft-com:vml" Requires="v">
                <p:oleObj spid="_x0000_s26920" r:id="rId7" imgW="2247480" imgH="711000" progId="">
                  <p:embed/>
                </p:oleObj>
              </mc:Choice>
              <mc:Fallback>
                <p:oleObj r:id="rId7" imgW="2247480" imgH="711000" progId="">
                  <p:embed/>
                  <p:pic>
                    <p:nvPicPr>
                      <p:cNvPr id="0" name=""/>
                      <p:cNvPicPr/>
                      <p:nvPr/>
                    </p:nvPicPr>
                    <p:blipFill>
                      <a:blip r:embed="rId8"/>
                      <a:stretch>
                        <a:fillRect/>
                      </a:stretch>
                    </p:blipFill>
                    <p:spPr>
                      <a:xfrm>
                        <a:off x="5399686" y="3026673"/>
                        <a:ext cx="2247900" cy="711200"/>
                      </a:xfrm>
                      <a:prstGeom prst="rect">
                        <a:avLst/>
                      </a:prstGeom>
                    </p:spPr>
                  </p:pic>
                </p:oleObj>
              </mc:Fallback>
            </mc:AlternateContent>
          </a:graphicData>
        </a:graphic>
      </p:graphicFrame>
      <p:sp>
        <p:nvSpPr>
          <p:cNvPr id="8" name="Right Arrow 7"/>
          <p:cNvSpPr/>
          <p:nvPr/>
        </p:nvSpPr>
        <p:spPr>
          <a:xfrm>
            <a:off x="3197629" y="3026673"/>
            <a:ext cx="2055858" cy="363508"/>
          </a:xfrm>
          <a:prstGeom prst="rightArrow">
            <a:avLst/>
          </a:prstGeom>
          <a:ln w="28575">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fil-PH"/>
          </a:p>
        </p:txBody>
      </p:sp>
      <p:graphicFrame>
        <p:nvGraphicFramePr>
          <p:cNvPr id="9" name="Object 8"/>
          <p:cNvGraphicFramePr>
            <a:graphicFrameLocks noChangeAspect="1"/>
          </p:cNvGraphicFramePr>
          <p:nvPr>
            <p:extLst>
              <p:ext uri="{D42A27DB-BD31-4B8C-83A1-F6EECF244321}">
                <p14:modId xmlns:p14="http://schemas.microsoft.com/office/powerpoint/2010/main" val="1789782539"/>
              </p:ext>
            </p:extLst>
          </p:nvPr>
        </p:nvGraphicFramePr>
        <p:xfrm>
          <a:off x="3854767" y="5453440"/>
          <a:ext cx="5091113" cy="927100"/>
        </p:xfrm>
        <a:graphic>
          <a:graphicData uri="http://schemas.openxmlformats.org/presentationml/2006/ole">
            <mc:AlternateContent xmlns:mc="http://schemas.openxmlformats.org/markup-compatibility/2006">
              <mc:Choice xmlns:v="urn:schemas-microsoft-com:vml" Requires="v">
                <p:oleObj spid="_x0000_s26921" r:id="rId9" imgW="5091840" imgH="926640" progId="">
                  <p:embed/>
                </p:oleObj>
              </mc:Choice>
              <mc:Fallback>
                <p:oleObj r:id="rId9" imgW="5091840" imgH="926640" progId="">
                  <p:embed/>
                  <p:pic>
                    <p:nvPicPr>
                      <p:cNvPr id="0" name=""/>
                      <p:cNvPicPr/>
                      <p:nvPr/>
                    </p:nvPicPr>
                    <p:blipFill>
                      <a:blip r:embed="rId10"/>
                      <a:stretch>
                        <a:fillRect/>
                      </a:stretch>
                    </p:blipFill>
                    <p:spPr>
                      <a:xfrm>
                        <a:off x="3854767" y="5453440"/>
                        <a:ext cx="5091113" cy="927100"/>
                      </a:xfrm>
                      <a:prstGeom prst="rect">
                        <a:avLst/>
                      </a:prstGeom>
                    </p:spPr>
                  </p:pic>
                </p:oleObj>
              </mc:Fallback>
            </mc:AlternateContent>
          </a:graphicData>
        </a:graphic>
      </p:graphicFrame>
      <p:sp>
        <p:nvSpPr>
          <p:cNvPr id="10" name="Footer Placeholder 9"/>
          <p:cNvSpPr>
            <a:spLocks noGrp="1"/>
          </p:cNvSpPr>
          <p:nvPr>
            <p:ph type="ftr" sz="quarter" idx="11"/>
          </p:nvPr>
        </p:nvSpPr>
        <p:spPr/>
        <p:txBody>
          <a:bodyPr/>
          <a:lstStyle/>
          <a:p>
            <a:r>
              <a:rPr lang="en-US" smtClean="0"/>
              <a:t>Zen: Learn to theme       by Adrian Domingo</a:t>
            </a:r>
            <a:endParaRPr lang="en-US"/>
          </a:p>
        </p:txBody>
      </p:sp>
      <p:sp>
        <p:nvSpPr>
          <p:cNvPr id="11" name="Slide Number Placeholder 10"/>
          <p:cNvSpPr>
            <a:spLocks noGrp="1"/>
          </p:cNvSpPr>
          <p:nvPr>
            <p:ph type="sldNum" sz="quarter" idx="12"/>
          </p:nvPr>
        </p:nvSpPr>
        <p:spPr/>
        <p:txBody>
          <a:bodyPr/>
          <a:lstStyle/>
          <a:p>
            <a:fld id="{9808DF18-FD6F-40C4-934E-0FB2A1E4156D}" type="slidenum">
              <a:rPr lang="en-US" smtClean="0"/>
              <a:t>47</a:t>
            </a:fld>
            <a:endParaRPr lang="en-US"/>
          </a:p>
        </p:txBody>
      </p:sp>
    </p:spTree>
    <p:extLst>
      <p:ext uri="{BB962C8B-B14F-4D97-AF65-F5344CB8AC3E}">
        <p14:creationId xmlns:p14="http://schemas.microsoft.com/office/powerpoint/2010/main" val="310435847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Activity </a:t>
            </a:r>
            <a:r>
              <a:rPr lang="en-US" dirty="0" smtClean="0"/>
              <a:t>Continuation: </a:t>
            </a:r>
            <a:r>
              <a:rPr lang="en-US" dirty="0"/>
              <a:t>Customizing </a:t>
            </a:r>
            <a:r>
              <a:rPr lang="en-US" dirty="0"/>
              <a:t>your subtheme</a:t>
            </a:r>
          </a:p>
        </p:txBody>
      </p:sp>
      <p:sp>
        <p:nvSpPr>
          <p:cNvPr id="3" name="Content Placeholder 2"/>
          <p:cNvSpPr>
            <a:spLocks noGrp="1"/>
          </p:cNvSpPr>
          <p:nvPr>
            <p:ph idx="1"/>
          </p:nvPr>
        </p:nvSpPr>
        <p:spPr>
          <a:xfrm>
            <a:off x="628650" y="1825625"/>
            <a:ext cx="7886700" cy="1616315"/>
          </a:xfrm>
        </p:spPr>
        <p:txBody>
          <a:bodyPr/>
          <a:lstStyle/>
          <a:p>
            <a:r>
              <a:rPr lang="en-US" dirty="0" smtClean="0"/>
              <a:t>We’ll add a custom </a:t>
            </a:r>
            <a:r>
              <a:rPr lang="en-US" dirty="0" err="1" smtClean="0"/>
              <a:t>scss</a:t>
            </a:r>
            <a:r>
              <a:rPr lang="en-US" dirty="0" smtClean="0"/>
              <a:t> file</a:t>
            </a:r>
          </a:p>
          <a:p>
            <a:pPr marL="228600" lvl="1">
              <a:spcBef>
                <a:spcPts val="1000"/>
              </a:spcBef>
            </a:pPr>
            <a:r>
              <a:rPr lang="en-US" dirty="0" smtClean="0"/>
              <a:t>Add </a:t>
            </a:r>
            <a:r>
              <a:rPr lang="en-US" dirty="0" err="1" smtClean="0"/>
              <a:t>zensub.scss</a:t>
            </a:r>
            <a:r>
              <a:rPr lang="en-US" dirty="0" smtClean="0"/>
              <a:t> in </a:t>
            </a:r>
            <a:r>
              <a:rPr lang="en-US" dirty="0"/>
              <a:t>\</a:t>
            </a:r>
            <a:r>
              <a:rPr lang="en-US" dirty="0" smtClean="0"/>
              <a:t>sites\all\themes\</a:t>
            </a:r>
            <a:r>
              <a:rPr lang="en-US" dirty="0" err="1" smtClean="0"/>
              <a:t>zensub</a:t>
            </a:r>
            <a:r>
              <a:rPr lang="en-US" dirty="0" smtClean="0"/>
              <a:t>\sass</a:t>
            </a:r>
          </a:p>
          <a:p>
            <a:pPr marL="228600" lvl="1">
              <a:spcBef>
                <a:spcPts val="1000"/>
              </a:spcBef>
            </a:pPr>
            <a:r>
              <a:rPr lang="en-US" dirty="0" smtClean="0"/>
              <a:t>Then include is in </a:t>
            </a:r>
            <a:r>
              <a:rPr lang="en-US" dirty="0" err="1" smtClean="0"/>
              <a:t>styles.scss</a:t>
            </a:r>
            <a:endParaRPr lang="en-US" dirty="0"/>
          </a:p>
          <a:p>
            <a:endParaRPr lang="en-US" dirty="0"/>
          </a:p>
        </p:txBody>
      </p:sp>
      <p:graphicFrame>
        <p:nvGraphicFramePr>
          <p:cNvPr id="4" name="Object 3"/>
          <p:cNvGraphicFramePr>
            <a:graphicFrameLocks noChangeAspect="1"/>
          </p:cNvGraphicFramePr>
          <p:nvPr>
            <p:extLst>
              <p:ext uri="{D42A27DB-BD31-4B8C-83A1-F6EECF244321}">
                <p14:modId xmlns:p14="http://schemas.microsoft.com/office/powerpoint/2010/main" val="533677564"/>
              </p:ext>
            </p:extLst>
          </p:nvPr>
        </p:nvGraphicFramePr>
        <p:xfrm>
          <a:off x="888519" y="3295461"/>
          <a:ext cx="1856597" cy="2989121"/>
        </p:xfrm>
        <a:graphic>
          <a:graphicData uri="http://schemas.openxmlformats.org/presentationml/2006/ole">
            <mc:AlternateContent xmlns:mc="http://schemas.openxmlformats.org/markup-compatibility/2006">
              <mc:Choice xmlns:v="urn:schemas-microsoft-com:vml" Requires="v">
                <p:oleObj spid="_x0000_s27786" name="Image" r:id="rId3" imgW="2539440" imgH="4088880" progId="Photoshop.Image.13">
                  <p:embed/>
                </p:oleObj>
              </mc:Choice>
              <mc:Fallback>
                <p:oleObj name="Image" r:id="rId3" imgW="2539440" imgH="4088880" progId="Photoshop.Image.13">
                  <p:embed/>
                  <p:pic>
                    <p:nvPicPr>
                      <p:cNvPr id="0" name=""/>
                      <p:cNvPicPr/>
                      <p:nvPr/>
                    </p:nvPicPr>
                    <p:blipFill>
                      <a:blip r:embed="rId4"/>
                      <a:stretch>
                        <a:fillRect/>
                      </a:stretch>
                    </p:blipFill>
                    <p:spPr>
                      <a:xfrm>
                        <a:off x="888519" y="3295461"/>
                        <a:ext cx="1856597" cy="2989121"/>
                      </a:xfrm>
                      <a:prstGeom prst="rect">
                        <a:avLst/>
                      </a:prstGeom>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667580325"/>
              </p:ext>
            </p:extLst>
          </p:nvPr>
        </p:nvGraphicFramePr>
        <p:xfrm>
          <a:off x="3496813" y="3866072"/>
          <a:ext cx="5357813" cy="1524000"/>
        </p:xfrm>
        <a:graphic>
          <a:graphicData uri="http://schemas.openxmlformats.org/presentationml/2006/ole">
            <mc:AlternateContent xmlns:mc="http://schemas.openxmlformats.org/markup-compatibility/2006">
              <mc:Choice xmlns:v="urn:schemas-microsoft-com:vml" Requires="v">
                <p:oleObj spid="_x0000_s27787" name="Image" r:id="rId5" imgW="5358600" imgH="1523520" progId="Photoshop.Image.13">
                  <p:embed/>
                </p:oleObj>
              </mc:Choice>
              <mc:Fallback>
                <p:oleObj name="Image" r:id="rId5" imgW="5358600" imgH="1523520" progId="Photoshop.Image.13">
                  <p:embed/>
                  <p:pic>
                    <p:nvPicPr>
                      <p:cNvPr id="0" name=""/>
                      <p:cNvPicPr/>
                      <p:nvPr/>
                    </p:nvPicPr>
                    <p:blipFill>
                      <a:blip r:embed="rId6"/>
                      <a:stretch>
                        <a:fillRect/>
                      </a:stretch>
                    </p:blipFill>
                    <p:spPr>
                      <a:xfrm>
                        <a:off x="3496813" y="3866072"/>
                        <a:ext cx="5357813" cy="1524000"/>
                      </a:xfrm>
                      <a:prstGeom prst="rect">
                        <a:avLst/>
                      </a:prstGeom>
                    </p:spPr>
                  </p:pic>
                </p:oleObj>
              </mc:Fallback>
            </mc:AlternateContent>
          </a:graphicData>
        </a:graphic>
      </p:graphicFrame>
      <p:sp>
        <p:nvSpPr>
          <p:cNvPr id="6" name="Footer Placeholder 5"/>
          <p:cNvSpPr>
            <a:spLocks noGrp="1"/>
          </p:cNvSpPr>
          <p:nvPr>
            <p:ph type="ftr" sz="quarter" idx="11"/>
          </p:nvPr>
        </p:nvSpPr>
        <p:spPr/>
        <p:txBody>
          <a:bodyPr/>
          <a:lstStyle/>
          <a:p>
            <a:r>
              <a:rPr lang="en-US" smtClean="0"/>
              <a:t>Zen: Learn to theme       by Adrian Domingo</a:t>
            </a:r>
            <a:endParaRPr lang="en-US"/>
          </a:p>
        </p:txBody>
      </p:sp>
      <p:sp>
        <p:nvSpPr>
          <p:cNvPr id="7" name="Slide Number Placeholder 6"/>
          <p:cNvSpPr>
            <a:spLocks noGrp="1"/>
          </p:cNvSpPr>
          <p:nvPr>
            <p:ph type="sldNum" sz="quarter" idx="12"/>
          </p:nvPr>
        </p:nvSpPr>
        <p:spPr/>
        <p:txBody>
          <a:bodyPr/>
          <a:lstStyle/>
          <a:p>
            <a:fld id="{9808DF18-FD6F-40C4-934E-0FB2A1E4156D}" type="slidenum">
              <a:rPr lang="en-US" smtClean="0"/>
              <a:t>48</a:t>
            </a:fld>
            <a:endParaRPr lang="en-US"/>
          </a:p>
        </p:txBody>
      </p:sp>
    </p:spTree>
    <p:extLst>
      <p:ext uri="{BB962C8B-B14F-4D97-AF65-F5344CB8AC3E}">
        <p14:creationId xmlns:p14="http://schemas.microsoft.com/office/powerpoint/2010/main" val="168534413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Styling</a:t>
            </a:r>
            <a:endParaRPr lang="en-US" dirty="0"/>
          </a:p>
        </p:txBody>
      </p:sp>
      <p:sp>
        <p:nvSpPr>
          <p:cNvPr id="3" name="Content Placeholder 2"/>
          <p:cNvSpPr>
            <a:spLocks noGrp="1"/>
          </p:cNvSpPr>
          <p:nvPr>
            <p:ph idx="1"/>
          </p:nvPr>
        </p:nvSpPr>
        <p:spPr/>
        <p:txBody>
          <a:bodyPr/>
          <a:lstStyle/>
          <a:p>
            <a:r>
              <a:rPr lang="en-US" dirty="0" smtClean="0"/>
              <a:t>Copy </a:t>
            </a:r>
            <a:r>
              <a:rPr lang="en-US" dirty="0" smtClean="0"/>
              <a:t>the images into /</a:t>
            </a:r>
            <a:r>
              <a:rPr lang="en-US" dirty="0" err="1" smtClean="0"/>
              <a:t>zensub</a:t>
            </a:r>
            <a:r>
              <a:rPr lang="en-US" dirty="0" smtClean="0"/>
              <a:t>/images</a:t>
            </a:r>
          </a:p>
          <a:p>
            <a:pPr lvl="1"/>
            <a:r>
              <a:rPr lang="en-US" dirty="0" smtClean="0"/>
              <a:t>body_bg.png</a:t>
            </a:r>
          </a:p>
          <a:p>
            <a:pPr lvl="1"/>
            <a:r>
              <a:rPr lang="en-US" dirty="0" smtClean="0"/>
              <a:t>footer_bg.png</a:t>
            </a:r>
          </a:p>
          <a:p>
            <a:pPr lvl="1"/>
            <a:r>
              <a:rPr lang="en-US" dirty="0" smtClean="0"/>
              <a:t>header_bg.png</a:t>
            </a:r>
          </a:p>
          <a:p>
            <a:pPr lvl="1"/>
            <a:r>
              <a:rPr lang="en-US" dirty="0" smtClean="0"/>
              <a:t>postscript1.png</a:t>
            </a:r>
          </a:p>
          <a:p>
            <a:pPr lvl="1"/>
            <a:r>
              <a:rPr lang="en-US" dirty="0" smtClean="0"/>
              <a:t>postscript2.png</a:t>
            </a:r>
          </a:p>
          <a:p>
            <a:pPr lvl="1"/>
            <a:r>
              <a:rPr lang="en-US" dirty="0" smtClean="0"/>
              <a:t>postscript3.png</a:t>
            </a:r>
          </a:p>
          <a:p>
            <a:pPr marL="0" indent="0">
              <a:buNone/>
            </a:pPr>
            <a:endParaRPr lang="en-US" dirty="0"/>
          </a:p>
        </p:txBody>
      </p:sp>
      <p:sp>
        <p:nvSpPr>
          <p:cNvPr id="4" name="Footer Placeholder 3"/>
          <p:cNvSpPr>
            <a:spLocks noGrp="1"/>
          </p:cNvSpPr>
          <p:nvPr>
            <p:ph type="ftr" sz="quarter" idx="11"/>
          </p:nvPr>
        </p:nvSpPr>
        <p:spPr/>
        <p:txBody>
          <a:bodyPr/>
          <a:lstStyle/>
          <a:p>
            <a:r>
              <a:rPr lang="en-US" smtClean="0"/>
              <a:t>Zen: Learn to theme       by Adrian Domingo</a:t>
            </a:r>
            <a:endParaRPr lang="en-US"/>
          </a:p>
        </p:txBody>
      </p:sp>
      <p:sp>
        <p:nvSpPr>
          <p:cNvPr id="5" name="Slide Number Placeholder 4"/>
          <p:cNvSpPr>
            <a:spLocks noGrp="1"/>
          </p:cNvSpPr>
          <p:nvPr>
            <p:ph type="sldNum" sz="quarter" idx="12"/>
          </p:nvPr>
        </p:nvSpPr>
        <p:spPr/>
        <p:txBody>
          <a:bodyPr/>
          <a:lstStyle/>
          <a:p>
            <a:fld id="{9808DF18-FD6F-40C4-934E-0FB2A1E4156D}" type="slidenum">
              <a:rPr lang="en-US" smtClean="0"/>
              <a:t>49</a:t>
            </a:fld>
            <a:endParaRPr lang="en-US"/>
          </a:p>
        </p:txBody>
      </p:sp>
    </p:spTree>
    <p:extLst>
      <p:ext uri="{BB962C8B-B14F-4D97-AF65-F5344CB8AC3E}">
        <p14:creationId xmlns:p14="http://schemas.microsoft.com/office/powerpoint/2010/main" val="287290657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Zen?</a:t>
            </a:r>
          </a:p>
        </p:txBody>
      </p:sp>
      <p:graphicFrame>
        <p:nvGraphicFramePr>
          <p:cNvPr id="4" name="Content Placeholder 3"/>
          <p:cNvGraphicFramePr>
            <a:graphicFrameLocks noGrp="1" noChangeAspect="1"/>
          </p:cNvGraphicFramePr>
          <p:nvPr>
            <p:ph idx="1"/>
            <p:extLst>
              <p:ext uri="{D42A27DB-BD31-4B8C-83A1-F6EECF244321}">
                <p14:modId xmlns:p14="http://schemas.microsoft.com/office/powerpoint/2010/main" val="2759171460"/>
              </p:ext>
            </p:extLst>
          </p:nvPr>
        </p:nvGraphicFramePr>
        <p:xfrm>
          <a:off x="1527175" y="1972469"/>
          <a:ext cx="6089650" cy="4057650"/>
        </p:xfrm>
        <a:graphic>
          <a:graphicData uri="http://schemas.openxmlformats.org/presentationml/2006/ole">
            <mc:AlternateContent xmlns:mc="http://schemas.openxmlformats.org/markup-compatibility/2006">
              <mc:Choice xmlns:v="urn:schemas-microsoft-com:vml" Requires="v">
                <p:oleObj spid="_x0000_s11377" r:id="rId3" imgW="12177720" imgH="8114040" progId="">
                  <p:embed/>
                </p:oleObj>
              </mc:Choice>
              <mc:Fallback>
                <p:oleObj r:id="rId3" imgW="12177720" imgH="8114040" progId="">
                  <p:embed/>
                  <p:pic>
                    <p:nvPicPr>
                      <p:cNvPr id="0" name=""/>
                      <p:cNvPicPr/>
                      <p:nvPr/>
                    </p:nvPicPr>
                    <p:blipFill>
                      <a:blip r:embed="rId4"/>
                      <a:stretch>
                        <a:fillRect/>
                      </a:stretch>
                    </p:blipFill>
                    <p:spPr>
                      <a:xfrm>
                        <a:off x="1527175" y="1972469"/>
                        <a:ext cx="6089650" cy="4057650"/>
                      </a:xfrm>
                      <a:prstGeom prst="rect">
                        <a:avLst/>
                      </a:prstGeom>
                    </p:spPr>
                  </p:pic>
                </p:oleObj>
              </mc:Fallback>
            </mc:AlternateContent>
          </a:graphicData>
        </a:graphic>
      </p:graphicFrame>
      <p:sp>
        <p:nvSpPr>
          <p:cNvPr id="3" name="Footer Placeholder 2"/>
          <p:cNvSpPr>
            <a:spLocks noGrp="1"/>
          </p:cNvSpPr>
          <p:nvPr>
            <p:ph type="ftr" sz="quarter" idx="11"/>
          </p:nvPr>
        </p:nvSpPr>
        <p:spPr/>
        <p:txBody>
          <a:bodyPr/>
          <a:lstStyle/>
          <a:p>
            <a:r>
              <a:rPr lang="en-US" smtClean="0"/>
              <a:t>Zen: Learn to theme       by Adrian Domingo</a:t>
            </a:r>
            <a:endParaRPr lang="en-US"/>
          </a:p>
        </p:txBody>
      </p:sp>
      <p:sp>
        <p:nvSpPr>
          <p:cNvPr id="5" name="Slide Number Placeholder 4"/>
          <p:cNvSpPr>
            <a:spLocks noGrp="1"/>
          </p:cNvSpPr>
          <p:nvPr>
            <p:ph type="sldNum" sz="quarter" idx="12"/>
          </p:nvPr>
        </p:nvSpPr>
        <p:spPr/>
        <p:txBody>
          <a:bodyPr/>
          <a:lstStyle/>
          <a:p>
            <a:fld id="{9808DF18-FD6F-40C4-934E-0FB2A1E4156D}" type="slidenum">
              <a:rPr lang="en-US" smtClean="0"/>
              <a:t>5</a:t>
            </a:fld>
            <a:endParaRPr lang="en-US"/>
          </a:p>
        </p:txBody>
      </p:sp>
    </p:spTree>
    <p:extLst>
      <p:ext uri="{BB962C8B-B14F-4D97-AF65-F5344CB8AC3E}">
        <p14:creationId xmlns:p14="http://schemas.microsoft.com/office/powerpoint/2010/main" val="3274188241"/>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Styling</a:t>
            </a:r>
            <a:endParaRPr lang="en-US" dirty="0"/>
          </a:p>
        </p:txBody>
      </p:sp>
      <p:sp>
        <p:nvSpPr>
          <p:cNvPr id="3" name="Content Placeholder 2"/>
          <p:cNvSpPr>
            <a:spLocks noGrp="1"/>
          </p:cNvSpPr>
          <p:nvPr>
            <p:ph idx="1"/>
          </p:nvPr>
        </p:nvSpPr>
        <p:spPr/>
        <p:txBody>
          <a:bodyPr>
            <a:normAutofit fontScale="55000" lnSpcReduction="20000"/>
          </a:bodyPr>
          <a:lstStyle/>
          <a:p>
            <a:r>
              <a:rPr lang="en-US" dirty="0"/>
              <a:t>Create </a:t>
            </a:r>
            <a:r>
              <a:rPr lang="en-US" dirty="0" err="1" smtClean="0"/>
              <a:t>mixins</a:t>
            </a:r>
            <a:r>
              <a:rPr lang="en-US" dirty="0" smtClean="0"/>
              <a:t> at the end of </a:t>
            </a:r>
            <a:r>
              <a:rPr lang="en-US" dirty="0" err="1" smtClean="0"/>
              <a:t>zensub</a:t>
            </a:r>
            <a:r>
              <a:rPr lang="en-US" dirty="0" smtClean="0"/>
              <a:t>/sass/_</a:t>
            </a:r>
            <a:r>
              <a:rPr lang="en-US" dirty="0" err="1" smtClean="0"/>
              <a:t>mixins.scss</a:t>
            </a:r>
            <a:endParaRPr lang="en-US" dirty="0"/>
          </a:p>
          <a:p>
            <a:pPr marL="0" indent="0">
              <a:buNone/>
            </a:pPr>
            <a:endParaRPr lang="en-US" dirty="0" smtClean="0"/>
          </a:p>
          <a:p>
            <a:pPr marL="0" indent="0">
              <a:lnSpc>
                <a:spcPct val="120000"/>
              </a:lnSpc>
              <a:spcBef>
                <a:spcPts val="0"/>
              </a:spcBef>
              <a:buNone/>
            </a:pPr>
            <a:r>
              <a:rPr lang="en-US" dirty="0"/>
              <a:t>// Adds a background image</a:t>
            </a:r>
          </a:p>
          <a:p>
            <a:pPr marL="0" indent="0">
              <a:lnSpc>
                <a:spcPct val="120000"/>
              </a:lnSpc>
              <a:spcBef>
                <a:spcPts val="0"/>
              </a:spcBef>
              <a:buNone/>
            </a:pPr>
            <a:r>
              <a:rPr lang="en-US" dirty="0"/>
              <a:t>@</a:t>
            </a:r>
            <a:r>
              <a:rPr lang="en-US" dirty="0" err="1"/>
              <a:t>mixin</a:t>
            </a:r>
            <a:r>
              <a:rPr lang="en-US" dirty="0"/>
              <a:t> image-background( $image, $color: transparent, $position: center </a:t>
            </a:r>
            <a:r>
              <a:rPr lang="en-US" dirty="0" err="1"/>
              <a:t>center</a:t>
            </a:r>
            <a:r>
              <a:rPr lang="en-US" dirty="0"/>
              <a:t>, $repeat: repeat ) {</a:t>
            </a:r>
          </a:p>
          <a:p>
            <a:pPr marL="0" indent="0">
              <a:lnSpc>
                <a:spcPct val="120000"/>
              </a:lnSpc>
              <a:spcBef>
                <a:spcPts val="0"/>
              </a:spcBef>
              <a:buNone/>
            </a:pPr>
            <a:r>
              <a:rPr lang="en-US" dirty="0"/>
              <a:t>  background: $color </a:t>
            </a:r>
            <a:r>
              <a:rPr lang="en-US" dirty="0" err="1"/>
              <a:t>url</a:t>
            </a:r>
            <a:r>
              <a:rPr lang="en-US" dirty="0"/>
              <a:t>(../images/#{$image}) $position $repeat;</a:t>
            </a:r>
          </a:p>
          <a:p>
            <a:pPr marL="0" indent="0">
              <a:lnSpc>
                <a:spcPct val="120000"/>
              </a:lnSpc>
              <a:spcBef>
                <a:spcPts val="0"/>
              </a:spcBef>
              <a:buNone/>
            </a:pPr>
            <a:r>
              <a:rPr lang="en-US" dirty="0"/>
              <a:t>}</a:t>
            </a:r>
          </a:p>
          <a:p>
            <a:pPr marL="0" indent="0">
              <a:lnSpc>
                <a:spcPct val="120000"/>
              </a:lnSpc>
              <a:spcBef>
                <a:spcPts val="0"/>
              </a:spcBef>
              <a:buNone/>
            </a:pPr>
            <a:endParaRPr lang="en-US" dirty="0"/>
          </a:p>
          <a:p>
            <a:pPr marL="0" indent="0">
              <a:lnSpc>
                <a:spcPct val="120000"/>
              </a:lnSpc>
              <a:spcBef>
                <a:spcPts val="0"/>
              </a:spcBef>
              <a:buNone/>
            </a:pPr>
            <a:r>
              <a:rPr lang="en-US" dirty="0"/>
              <a:t>// Adds easing</a:t>
            </a:r>
          </a:p>
          <a:p>
            <a:pPr marL="0" indent="0">
              <a:lnSpc>
                <a:spcPct val="120000"/>
              </a:lnSpc>
              <a:spcBef>
                <a:spcPts val="0"/>
              </a:spcBef>
              <a:buNone/>
            </a:pPr>
            <a:r>
              <a:rPr lang="en-US" dirty="0"/>
              <a:t>@</a:t>
            </a:r>
            <a:r>
              <a:rPr lang="en-US" dirty="0" err="1"/>
              <a:t>mixin</a:t>
            </a:r>
            <a:r>
              <a:rPr lang="en-US" dirty="0"/>
              <a:t> eased( $property: all, $duration: 400ms, $function: ease) {</a:t>
            </a:r>
          </a:p>
          <a:p>
            <a:pPr marL="0" indent="0">
              <a:lnSpc>
                <a:spcPct val="120000"/>
              </a:lnSpc>
              <a:spcBef>
                <a:spcPts val="0"/>
              </a:spcBef>
              <a:buNone/>
            </a:pPr>
            <a:r>
              <a:rPr lang="en-US" dirty="0"/>
              <a:t>  -</a:t>
            </a:r>
            <a:r>
              <a:rPr lang="en-US" dirty="0" err="1"/>
              <a:t>webkit</a:t>
            </a:r>
            <a:r>
              <a:rPr lang="en-US" dirty="0"/>
              <a:t>-transition: $property $duration $function;</a:t>
            </a:r>
          </a:p>
          <a:p>
            <a:pPr marL="0" indent="0">
              <a:lnSpc>
                <a:spcPct val="120000"/>
              </a:lnSpc>
              <a:spcBef>
                <a:spcPts val="0"/>
              </a:spcBef>
              <a:buNone/>
            </a:pPr>
            <a:r>
              <a:rPr lang="en-US" dirty="0"/>
              <a:t>  -</a:t>
            </a:r>
            <a:r>
              <a:rPr lang="en-US" dirty="0" err="1"/>
              <a:t>moz</a:t>
            </a:r>
            <a:r>
              <a:rPr lang="en-US" dirty="0"/>
              <a:t>-transition: $property $duration $function;</a:t>
            </a:r>
          </a:p>
          <a:p>
            <a:pPr marL="0" indent="0">
              <a:lnSpc>
                <a:spcPct val="120000"/>
              </a:lnSpc>
              <a:spcBef>
                <a:spcPts val="0"/>
              </a:spcBef>
              <a:buNone/>
            </a:pPr>
            <a:r>
              <a:rPr lang="en-US" dirty="0"/>
              <a:t>  -</a:t>
            </a:r>
            <a:r>
              <a:rPr lang="en-US" dirty="0" err="1"/>
              <a:t>ms</a:t>
            </a:r>
            <a:r>
              <a:rPr lang="en-US" dirty="0"/>
              <a:t>-transition: $property $duration $function;</a:t>
            </a:r>
          </a:p>
          <a:p>
            <a:pPr marL="0" indent="0">
              <a:lnSpc>
                <a:spcPct val="120000"/>
              </a:lnSpc>
              <a:spcBef>
                <a:spcPts val="0"/>
              </a:spcBef>
              <a:buNone/>
            </a:pPr>
            <a:r>
              <a:rPr lang="en-US" dirty="0"/>
              <a:t>  -o-transition: $property $duration $function;</a:t>
            </a:r>
          </a:p>
          <a:p>
            <a:pPr marL="0" indent="0">
              <a:lnSpc>
                <a:spcPct val="120000"/>
              </a:lnSpc>
              <a:spcBef>
                <a:spcPts val="0"/>
              </a:spcBef>
              <a:buNone/>
            </a:pPr>
            <a:r>
              <a:rPr lang="en-US" dirty="0"/>
              <a:t>  transition: $property $duration $function;</a:t>
            </a:r>
          </a:p>
          <a:p>
            <a:pPr marL="0" indent="0">
              <a:lnSpc>
                <a:spcPct val="120000"/>
              </a:lnSpc>
              <a:spcBef>
                <a:spcPts val="0"/>
              </a:spcBef>
              <a:buNone/>
            </a:pPr>
            <a:r>
              <a:rPr lang="en-US" dirty="0"/>
              <a:t>}</a:t>
            </a:r>
          </a:p>
        </p:txBody>
      </p:sp>
      <p:sp>
        <p:nvSpPr>
          <p:cNvPr id="4" name="Footer Placeholder 3"/>
          <p:cNvSpPr>
            <a:spLocks noGrp="1"/>
          </p:cNvSpPr>
          <p:nvPr>
            <p:ph type="ftr" sz="quarter" idx="11"/>
          </p:nvPr>
        </p:nvSpPr>
        <p:spPr/>
        <p:txBody>
          <a:bodyPr/>
          <a:lstStyle/>
          <a:p>
            <a:r>
              <a:rPr lang="en-US" smtClean="0"/>
              <a:t>Zen: Learn to theme       by Adrian Domingo</a:t>
            </a:r>
            <a:endParaRPr lang="en-US"/>
          </a:p>
        </p:txBody>
      </p:sp>
      <p:sp>
        <p:nvSpPr>
          <p:cNvPr id="5" name="Slide Number Placeholder 4"/>
          <p:cNvSpPr>
            <a:spLocks noGrp="1"/>
          </p:cNvSpPr>
          <p:nvPr>
            <p:ph type="sldNum" sz="quarter" idx="12"/>
          </p:nvPr>
        </p:nvSpPr>
        <p:spPr/>
        <p:txBody>
          <a:bodyPr/>
          <a:lstStyle/>
          <a:p>
            <a:fld id="{9808DF18-FD6F-40C4-934E-0FB2A1E4156D}" type="slidenum">
              <a:rPr lang="en-US" smtClean="0"/>
              <a:t>50</a:t>
            </a:fld>
            <a:endParaRPr lang="en-US"/>
          </a:p>
        </p:txBody>
      </p:sp>
    </p:spTree>
    <p:extLst>
      <p:ext uri="{BB962C8B-B14F-4D97-AF65-F5344CB8AC3E}">
        <p14:creationId xmlns:p14="http://schemas.microsoft.com/office/powerpoint/2010/main" val="2868865074"/>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247349"/>
          </a:xfrm>
        </p:spPr>
        <p:txBody>
          <a:bodyPr>
            <a:normAutofit fontScale="90000"/>
          </a:bodyPr>
          <a:lstStyle/>
          <a:p>
            <a:r>
              <a:rPr lang="en-US" dirty="0" smtClean="0"/>
              <a:t>Styling</a:t>
            </a:r>
            <a:endParaRPr lang="en-US" dirty="0"/>
          </a:p>
        </p:txBody>
      </p:sp>
      <p:sp>
        <p:nvSpPr>
          <p:cNvPr id="3" name="Content Placeholder 2"/>
          <p:cNvSpPr>
            <a:spLocks noGrp="1"/>
          </p:cNvSpPr>
          <p:nvPr>
            <p:ph idx="1"/>
          </p:nvPr>
        </p:nvSpPr>
        <p:spPr>
          <a:xfrm>
            <a:off x="628650" y="850839"/>
            <a:ext cx="7886700" cy="5411937"/>
          </a:xfrm>
        </p:spPr>
        <p:txBody>
          <a:bodyPr>
            <a:normAutofit fontScale="55000" lnSpcReduction="20000"/>
          </a:bodyPr>
          <a:lstStyle/>
          <a:p>
            <a:pPr marL="0" indent="0">
              <a:buNone/>
            </a:pPr>
            <a:r>
              <a:rPr lang="en-US" dirty="0" smtClean="0"/>
              <a:t>Add these styles to your custom </a:t>
            </a:r>
            <a:r>
              <a:rPr lang="en-US" dirty="0" err="1" smtClean="0"/>
              <a:t>scss</a:t>
            </a:r>
            <a:r>
              <a:rPr lang="en-US" dirty="0" smtClean="0"/>
              <a:t> file. </a:t>
            </a:r>
            <a:r>
              <a:rPr lang="en-US" dirty="0"/>
              <a:t>check </a:t>
            </a:r>
            <a:r>
              <a:rPr lang="en-US" dirty="0" err="1"/>
              <a:t>page.tpl.php</a:t>
            </a:r>
            <a:r>
              <a:rPr lang="en-US" dirty="0"/>
              <a:t> or Inspector to know the class or </a:t>
            </a:r>
            <a:r>
              <a:rPr lang="en-US" dirty="0" smtClean="0"/>
              <a:t>id.</a:t>
            </a:r>
          </a:p>
          <a:p>
            <a:pPr marL="0" indent="0">
              <a:buNone/>
            </a:pPr>
            <a:endParaRPr lang="en-US" dirty="0" smtClean="0"/>
          </a:p>
          <a:p>
            <a:pPr marL="0" indent="0">
              <a:lnSpc>
                <a:spcPct val="120000"/>
              </a:lnSpc>
              <a:spcBef>
                <a:spcPts val="0"/>
              </a:spcBef>
              <a:buNone/>
            </a:pPr>
            <a:r>
              <a:rPr lang="en-US" dirty="0"/>
              <a:t>// variables</a:t>
            </a:r>
          </a:p>
          <a:p>
            <a:pPr marL="0" indent="0">
              <a:lnSpc>
                <a:spcPct val="120000"/>
              </a:lnSpc>
              <a:spcBef>
                <a:spcPts val="0"/>
              </a:spcBef>
              <a:buNone/>
            </a:pPr>
            <a:r>
              <a:rPr lang="en-US" dirty="0"/>
              <a:t>$color-cyan: #73f3cd;</a:t>
            </a:r>
          </a:p>
          <a:p>
            <a:pPr marL="0" indent="0">
              <a:lnSpc>
                <a:spcPct val="120000"/>
              </a:lnSpc>
              <a:spcBef>
                <a:spcPts val="0"/>
              </a:spcBef>
              <a:buNone/>
            </a:pPr>
            <a:r>
              <a:rPr lang="en-US" dirty="0"/>
              <a:t>$color-white: #</a:t>
            </a:r>
            <a:r>
              <a:rPr lang="en-US" dirty="0" err="1"/>
              <a:t>ffffff</a:t>
            </a:r>
            <a:r>
              <a:rPr lang="en-US" dirty="0"/>
              <a:t>;</a:t>
            </a:r>
          </a:p>
          <a:p>
            <a:pPr marL="0" indent="0">
              <a:lnSpc>
                <a:spcPct val="120000"/>
              </a:lnSpc>
              <a:spcBef>
                <a:spcPts val="0"/>
              </a:spcBef>
              <a:buNone/>
            </a:pPr>
            <a:r>
              <a:rPr lang="en-US" dirty="0"/>
              <a:t>$color-grey-light: #</a:t>
            </a:r>
            <a:r>
              <a:rPr lang="en-US" dirty="0" err="1"/>
              <a:t>eeeeee</a:t>
            </a:r>
            <a:r>
              <a:rPr lang="en-US" dirty="0"/>
              <a:t>;</a:t>
            </a:r>
          </a:p>
          <a:p>
            <a:pPr marL="0" indent="0">
              <a:lnSpc>
                <a:spcPct val="120000"/>
              </a:lnSpc>
              <a:spcBef>
                <a:spcPts val="0"/>
              </a:spcBef>
              <a:buNone/>
            </a:pPr>
            <a:endParaRPr lang="en-US" dirty="0"/>
          </a:p>
          <a:p>
            <a:pPr marL="0" indent="0">
              <a:lnSpc>
                <a:spcPct val="120000"/>
              </a:lnSpc>
              <a:spcBef>
                <a:spcPts val="0"/>
              </a:spcBef>
              <a:buNone/>
            </a:pPr>
            <a:r>
              <a:rPr lang="en-US" dirty="0"/>
              <a:t>a {</a:t>
            </a:r>
          </a:p>
          <a:p>
            <a:pPr marL="0" indent="0">
              <a:lnSpc>
                <a:spcPct val="120000"/>
              </a:lnSpc>
              <a:spcBef>
                <a:spcPts val="0"/>
              </a:spcBef>
              <a:buNone/>
            </a:pPr>
            <a:r>
              <a:rPr lang="en-US" dirty="0"/>
              <a:t>  text-decoration: none;</a:t>
            </a:r>
          </a:p>
          <a:p>
            <a:pPr marL="0" indent="0">
              <a:lnSpc>
                <a:spcPct val="120000"/>
              </a:lnSpc>
              <a:spcBef>
                <a:spcPts val="0"/>
              </a:spcBef>
              <a:buNone/>
            </a:pPr>
            <a:r>
              <a:rPr lang="en-US" dirty="0"/>
              <a:t>}</a:t>
            </a:r>
          </a:p>
          <a:p>
            <a:pPr marL="0" indent="0">
              <a:lnSpc>
                <a:spcPct val="120000"/>
              </a:lnSpc>
              <a:spcBef>
                <a:spcPts val="0"/>
              </a:spcBef>
              <a:buNone/>
            </a:pPr>
            <a:endParaRPr lang="en-US" dirty="0"/>
          </a:p>
          <a:p>
            <a:pPr marL="0" indent="0">
              <a:lnSpc>
                <a:spcPct val="120000"/>
              </a:lnSpc>
              <a:spcBef>
                <a:spcPts val="0"/>
              </a:spcBef>
              <a:buNone/>
            </a:pPr>
            <a:r>
              <a:rPr lang="en-US" dirty="0"/>
              <a:t>body {</a:t>
            </a:r>
          </a:p>
          <a:p>
            <a:pPr marL="0" indent="0">
              <a:lnSpc>
                <a:spcPct val="120000"/>
              </a:lnSpc>
              <a:spcBef>
                <a:spcPts val="0"/>
              </a:spcBef>
              <a:buNone/>
            </a:pPr>
            <a:r>
              <a:rPr lang="en-US" dirty="0"/>
              <a:t>  @include image-background( 'body_bg.png', $color-grey-light, center top, repeat-x );</a:t>
            </a:r>
          </a:p>
          <a:p>
            <a:pPr marL="0" indent="0">
              <a:lnSpc>
                <a:spcPct val="120000"/>
              </a:lnSpc>
              <a:spcBef>
                <a:spcPts val="0"/>
              </a:spcBef>
              <a:buNone/>
            </a:pPr>
            <a:r>
              <a:rPr lang="en-US" dirty="0" smtClean="0"/>
              <a:t>}</a:t>
            </a:r>
          </a:p>
          <a:p>
            <a:pPr marL="0" indent="0">
              <a:lnSpc>
                <a:spcPct val="120000"/>
              </a:lnSpc>
              <a:spcBef>
                <a:spcPts val="0"/>
              </a:spcBef>
              <a:buNone/>
            </a:pPr>
            <a:endParaRPr lang="en-US" dirty="0"/>
          </a:p>
          <a:p>
            <a:pPr marL="0" indent="0">
              <a:lnSpc>
                <a:spcPct val="120000"/>
              </a:lnSpc>
              <a:spcBef>
                <a:spcPts val="0"/>
              </a:spcBef>
              <a:buNone/>
            </a:pPr>
            <a:r>
              <a:rPr lang="en-US" dirty="0"/>
              <a:t>#header {</a:t>
            </a:r>
          </a:p>
          <a:p>
            <a:pPr marL="0" indent="0">
              <a:lnSpc>
                <a:spcPct val="120000"/>
              </a:lnSpc>
              <a:spcBef>
                <a:spcPts val="0"/>
              </a:spcBef>
              <a:buNone/>
            </a:pPr>
            <a:r>
              <a:rPr lang="en-US" dirty="0"/>
              <a:t>  @include image-background( 'header_bg.png', transparent, center top, no-repeat );</a:t>
            </a:r>
          </a:p>
          <a:p>
            <a:pPr marL="0" indent="0">
              <a:lnSpc>
                <a:spcPct val="120000"/>
              </a:lnSpc>
              <a:spcBef>
                <a:spcPts val="0"/>
              </a:spcBef>
              <a:buNone/>
            </a:pPr>
            <a:r>
              <a:rPr lang="en-US" dirty="0"/>
              <a:t>  height: </a:t>
            </a:r>
            <a:r>
              <a:rPr lang="en-US" dirty="0" smtClean="0"/>
              <a:t>340px</a:t>
            </a:r>
            <a:r>
              <a:rPr lang="en-US" dirty="0"/>
              <a:t>;</a:t>
            </a:r>
          </a:p>
          <a:p>
            <a:pPr marL="0" indent="0">
              <a:lnSpc>
                <a:spcPct val="120000"/>
              </a:lnSpc>
              <a:spcBef>
                <a:spcPts val="0"/>
              </a:spcBef>
              <a:buNone/>
            </a:pPr>
            <a:r>
              <a:rPr lang="en-US" dirty="0"/>
              <a:t>}</a:t>
            </a:r>
            <a:endParaRPr lang="en-US" dirty="0" smtClean="0"/>
          </a:p>
        </p:txBody>
      </p:sp>
      <p:sp>
        <p:nvSpPr>
          <p:cNvPr id="4" name="Footer Placeholder 3"/>
          <p:cNvSpPr>
            <a:spLocks noGrp="1"/>
          </p:cNvSpPr>
          <p:nvPr>
            <p:ph type="ftr" sz="quarter" idx="11"/>
          </p:nvPr>
        </p:nvSpPr>
        <p:spPr/>
        <p:txBody>
          <a:bodyPr/>
          <a:lstStyle/>
          <a:p>
            <a:r>
              <a:rPr lang="en-US" smtClean="0"/>
              <a:t>Zen: Learn to theme       by Adrian Domingo</a:t>
            </a:r>
            <a:endParaRPr lang="en-US"/>
          </a:p>
        </p:txBody>
      </p:sp>
      <p:sp>
        <p:nvSpPr>
          <p:cNvPr id="5" name="Slide Number Placeholder 4"/>
          <p:cNvSpPr>
            <a:spLocks noGrp="1"/>
          </p:cNvSpPr>
          <p:nvPr>
            <p:ph type="sldNum" sz="quarter" idx="12"/>
          </p:nvPr>
        </p:nvSpPr>
        <p:spPr/>
        <p:txBody>
          <a:bodyPr/>
          <a:lstStyle/>
          <a:p>
            <a:fld id="{9808DF18-FD6F-40C4-934E-0FB2A1E4156D}" type="slidenum">
              <a:rPr lang="en-US" smtClean="0"/>
              <a:t>51</a:t>
            </a:fld>
            <a:endParaRPr lang="en-US"/>
          </a:p>
        </p:txBody>
      </p:sp>
    </p:spTree>
    <p:extLst>
      <p:ext uri="{BB962C8B-B14F-4D97-AF65-F5344CB8AC3E}">
        <p14:creationId xmlns:p14="http://schemas.microsoft.com/office/powerpoint/2010/main" val="2018029210"/>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247349"/>
          </a:xfrm>
        </p:spPr>
        <p:txBody>
          <a:bodyPr>
            <a:normAutofit fontScale="90000"/>
          </a:bodyPr>
          <a:lstStyle/>
          <a:p>
            <a:r>
              <a:rPr lang="en-US" dirty="0" smtClean="0"/>
              <a:t>Styling</a:t>
            </a:r>
            <a:endParaRPr lang="en-US" dirty="0"/>
          </a:p>
        </p:txBody>
      </p:sp>
      <p:sp>
        <p:nvSpPr>
          <p:cNvPr id="3" name="Content Placeholder 2"/>
          <p:cNvSpPr>
            <a:spLocks noGrp="1"/>
          </p:cNvSpPr>
          <p:nvPr>
            <p:ph idx="1"/>
          </p:nvPr>
        </p:nvSpPr>
        <p:spPr>
          <a:xfrm>
            <a:off x="628650" y="850839"/>
            <a:ext cx="7886700" cy="5411937"/>
          </a:xfrm>
        </p:spPr>
        <p:txBody>
          <a:bodyPr>
            <a:normAutofit/>
          </a:bodyPr>
          <a:lstStyle/>
          <a:p>
            <a:pPr marL="0" indent="0">
              <a:lnSpc>
                <a:spcPct val="120000"/>
              </a:lnSpc>
              <a:spcBef>
                <a:spcPts val="0"/>
              </a:spcBef>
              <a:buNone/>
            </a:pPr>
            <a:endParaRPr lang="en-US" sz="900" dirty="0"/>
          </a:p>
          <a:p>
            <a:pPr marL="0" indent="0">
              <a:lnSpc>
                <a:spcPct val="120000"/>
              </a:lnSpc>
              <a:spcBef>
                <a:spcPts val="0"/>
              </a:spcBef>
              <a:buNone/>
            </a:pPr>
            <a:r>
              <a:rPr lang="en-US" sz="900" dirty="0"/>
              <a:t>#navigation {</a:t>
            </a:r>
          </a:p>
          <a:p>
            <a:pPr marL="0" indent="0">
              <a:lnSpc>
                <a:spcPct val="120000"/>
              </a:lnSpc>
              <a:spcBef>
                <a:spcPts val="0"/>
              </a:spcBef>
              <a:buNone/>
            </a:pPr>
            <a:r>
              <a:rPr lang="en-US" sz="900" dirty="0"/>
              <a:t>  height: 50px;</a:t>
            </a:r>
          </a:p>
          <a:p>
            <a:pPr marL="0" indent="0">
              <a:lnSpc>
                <a:spcPct val="120000"/>
              </a:lnSpc>
              <a:spcBef>
                <a:spcPts val="0"/>
              </a:spcBef>
              <a:buNone/>
            </a:pPr>
            <a:r>
              <a:rPr lang="en-US" sz="900" dirty="0"/>
              <a:t>  top: -50px;</a:t>
            </a:r>
          </a:p>
          <a:p>
            <a:pPr marL="0" indent="0">
              <a:lnSpc>
                <a:spcPct val="120000"/>
              </a:lnSpc>
              <a:spcBef>
                <a:spcPts val="0"/>
              </a:spcBef>
              <a:buNone/>
            </a:pPr>
            <a:r>
              <a:rPr lang="en-US" sz="900" dirty="0"/>
              <a:t>  background-color: </a:t>
            </a:r>
            <a:r>
              <a:rPr lang="en-US" sz="900" dirty="0" err="1"/>
              <a:t>rgba</a:t>
            </a:r>
            <a:r>
              <a:rPr lang="en-US" sz="900" dirty="0"/>
              <a:t>(0,0,0,0.5</a:t>
            </a:r>
            <a:r>
              <a:rPr lang="en-US" sz="900" dirty="0" smtClean="0"/>
              <a:t>);</a:t>
            </a:r>
          </a:p>
          <a:p>
            <a:pPr marL="0" indent="0">
              <a:lnSpc>
                <a:spcPct val="120000"/>
              </a:lnSpc>
              <a:spcBef>
                <a:spcPts val="0"/>
              </a:spcBef>
              <a:buNone/>
            </a:pPr>
            <a:endParaRPr lang="en-US" sz="900" dirty="0"/>
          </a:p>
          <a:p>
            <a:pPr marL="0" indent="0">
              <a:lnSpc>
                <a:spcPct val="120000"/>
              </a:lnSpc>
              <a:spcBef>
                <a:spcPts val="0"/>
              </a:spcBef>
              <a:buNone/>
            </a:pPr>
            <a:r>
              <a:rPr lang="en-US" sz="900" dirty="0"/>
              <a:t>  #main-menu {</a:t>
            </a:r>
          </a:p>
          <a:p>
            <a:pPr marL="0" indent="0">
              <a:lnSpc>
                <a:spcPct val="120000"/>
              </a:lnSpc>
              <a:spcBef>
                <a:spcPts val="0"/>
              </a:spcBef>
              <a:buNone/>
            </a:pPr>
            <a:r>
              <a:rPr lang="en-US" sz="900" dirty="0"/>
              <a:t>    height: 50px;</a:t>
            </a:r>
          </a:p>
          <a:p>
            <a:pPr marL="0" indent="0">
              <a:lnSpc>
                <a:spcPct val="120000"/>
              </a:lnSpc>
              <a:spcBef>
                <a:spcPts val="0"/>
              </a:spcBef>
              <a:buNone/>
            </a:pPr>
            <a:endParaRPr lang="en-US" sz="900" dirty="0"/>
          </a:p>
          <a:p>
            <a:pPr marL="0" indent="0">
              <a:lnSpc>
                <a:spcPct val="120000"/>
              </a:lnSpc>
              <a:spcBef>
                <a:spcPts val="0"/>
              </a:spcBef>
              <a:buNone/>
            </a:pPr>
            <a:r>
              <a:rPr lang="en-US" sz="900" dirty="0"/>
              <a:t>    li a {</a:t>
            </a:r>
          </a:p>
          <a:p>
            <a:pPr marL="0" indent="0">
              <a:lnSpc>
                <a:spcPct val="120000"/>
              </a:lnSpc>
              <a:spcBef>
                <a:spcPts val="0"/>
              </a:spcBef>
              <a:buNone/>
            </a:pPr>
            <a:r>
              <a:rPr lang="en-US" sz="900" dirty="0"/>
              <a:t>      @include eased();</a:t>
            </a:r>
          </a:p>
          <a:p>
            <a:pPr marL="0" indent="0">
              <a:lnSpc>
                <a:spcPct val="120000"/>
              </a:lnSpc>
              <a:spcBef>
                <a:spcPts val="0"/>
              </a:spcBef>
              <a:buNone/>
            </a:pPr>
            <a:endParaRPr lang="en-US" sz="900" dirty="0"/>
          </a:p>
          <a:p>
            <a:pPr marL="0" indent="0">
              <a:lnSpc>
                <a:spcPct val="120000"/>
              </a:lnSpc>
              <a:spcBef>
                <a:spcPts val="0"/>
              </a:spcBef>
              <a:buNone/>
            </a:pPr>
            <a:r>
              <a:rPr lang="en-US" sz="900" dirty="0"/>
              <a:t>      box-sizing: border-box;</a:t>
            </a:r>
          </a:p>
          <a:p>
            <a:pPr marL="0" indent="0">
              <a:lnSpc>
                <a:spcPct val="120000"/>
              </a:lnSpc>
              <a:spcBef>
                <a:spcPts val="0"/>
              </a:spcBef>
              <a:buNone/>
            </a:pPr>
            <a:r>
              <a:rPr lang="en-US" sz="900" dirty="0"/>
              <a:t>      color: $color-white;</a:t>
            </a:r>
          </a:p>
          <a:p>
            <a:pPr marL="0" indent="0">
              <a:lnSpc>
                <a:spcPct val="120000"/>
              </a:lnSpc>
              <a:spcBef>
                <a:spcPts val="0"/>
              </a:spcBef>
              <a:buNone/>
            </a:pPr>
            <a:r>
              <a:rPr lang="en-US" sz="900" dirty="0"/>
              <a:t>      display: block;</a:t>
            </a:r>
          </a:p>
          <a:p>
            <a:pPr marL="0" indent="0">
              <a:lnSpc>
                <a:spcPct val="120000"/>
              </a:lnSpc>
              <a:spcBef>
                <a:spcPts val="0"/>
              </a:spcBef>
              <a:buNone/>
            </a:pPr>
            <a:r>
              <a:rPr lang="en-US" sz="900" dirty="0"/>
              <a:t>      font-size: 15px;</a:t>
            </a:r>
          </a:p>
          <a:p>
            <a:pPr marL="0" indent="0">
              <a:lnSpc>
                <a:spcPct val="120000"/>
              </a:lnSpc>
              <a:spcBef>
                <a:spcPts val="0"/>
              </a:spcBef>
              <a:buNone/>
            </a:pPr>
            <a:r>
              <a:rPr lang="en-US" sz="900" dirty="0"/>
              <a:t>      height: 50px;</a:t>
            </a:r>
          </a:p>
          <a:p>
            <a:pPr marL="0" indent="0">
              <a:lnSpc>
                <a:spcPct val="120000"/>
              </a:lnSpc>
              <a:spcBef>
                <a:spcPts val="0"/>
              </a:spcBef>
              <a:buNone/>
            </a:pPr>
            <a:r>
              <a:rPr lang="en-US" sz="900" dirty="0"/>
              <a:t>      padding: 14px 20px 10px;</a:t>
            </a:r>
          </a:p>
          <a:p>
            <a:pPr marL="0" indent="0">
              <a:lnSpc>
                <a:spcPct val="120000"/>
              </a:lnSpc>
              <a:spcBef>
                <a:spcPts val="0"/>
              </a:spcBef>
              <a:buNone/>
            </a:pPr>
            <a:r>
              <a:rPr lang="en-US" sz="900" dirty="0"/>
              <a:t>      text-transform: uppercase;</a:t>
            </a:r>
          </a:p>
          <a:p>
            <a:pPr marL="0" indent="0">
              <a:lnSpc>
                <a:spcPct val="120000"/>
              </a:lnSpc>
              <a:spcBef>
                <a:spcPts val="0"/>
              </a:spcBef>
              <a:buNone/>
            </a:pPr>
            <a:endParaRPr lang="en-US" sz="900" dirty="0"/>
          </a:p>
          <a:p>
            <a:pPr marL="0" indent="0">
              <a:lnSpc>
                <a:spcPct val="120000"/>
              </a:lnSpc>
              <a:spcBef>
                <a:spcPts val="0"/>
              </a:spcBef>
              <a:buNone/>
            </a:pPr>
            <a:r>
              <a:rPr lang="en-US" sz="900" dirty="0"/>
              <a:t>      &amp;:hover {</a:t>
            </a:r>
          </a:p>
          <a:p>
            <a:pPr marL="0" indent="0">
              <a:lnSpc>
                <a:spcPct val="120000"/>
              </a:lnSpc>
              <a:spcBef>
                <a:spcPts val="0"/>
              </a:spcBef>
              <a:buNone/>
            </a:pPr>
            <a:r>
              <a:rPr lang="en-US" sz="900" dirty="0"/>
              <a:t>        color: $color-cyan;</a:t>
            </a:r>
          </a:p>
          <a:p>
            <a:pPr marL="0" indent="0">
              <a:lnSpc>
                <a:spcPct val="120000"/>
              </a:lnSpc>
              <a:spcBef>
                <a:spcPts val="0"/>
              </a:spcBef>
              <a:buNone/>
            </a:pPr>
            <a:r>
              <a:rPr lang="en-US" sz="900" dirty="0"/>
              <a:t>      }</a:t>
            </a:r>
          </a:p>
          <a:p>
            <a:pPr marL="0" indent="0">
              <a:lnSpc>
                <a:spcPct val="120000"/>
              </a:lnSpc>
              <a:spcBef>
                <a:spcPts val="0"/>
              </a:spcBef>
              <a:buNone/>
            </a:pPr>
            <a:r>
              <a:rPr lang="en-US" sz="900" dirty="0"/>
              <a:t>    }</a:t>
            </a:r>
          </a:p>
          <a:p>
            <a:pPr marL="0" indent="0">
              <a:lnSpc>
                <a:spcPct val="120000"/>
              </a:lnSpc>
              <a:spcBef>
                <a:spcPts val="0"/>
              </a:spcBef>
              <a:buNone/>
            </a:pPr>
            <a:r>
              <a:rPr lang="en-US" sz="900" dirty="0"/>
              <a:t>  }</a:t>
            </a:r>
          </a:p>
          <a:p>
            <a:pPr marL="0" indent="0">
              <a:lnSpc>
                <a:spcPct val="120000"/>
              </a:lnSpc>
              <a:spcBef>
                <a:spcPts val="0"/>
              </a:spcBef>
              <a:buNone/>
            </a:pPr>
            <a:r>
              <a:rPr lang="en-US" sz="900" dirty="0" smtClean="0"/>
              <a:t>}</a:t>
            </a:r>
          </a:p>
          <a:p>
            <a:pPr marL="0" indent="0">
              <a:lnSpc>
                <a:spcPct val="120000"/>
              </a:lnSpc>
              <a:spcBef>
                <a:spcPts val="0"/>
              </a:spcBef>
              <a:buNone/>
            </a:pPr>
            <a:endParaRPr lang="en-US" sz="900" dirty="0" smtClean="0"/>
          </a:p>
          <a:p>
            <a:pPr marL="0" indent="0">
              <a:lnSpc>
                <a:spcPct val="120000"/>
              </a:lnSpc>
              <a:spcBef>
                <a:spcPts val="0"/>
              </a:spcBef>
              <a:buNone/>
            </a:pPr>
            <a:r>
              <a:rPr lang="en-US" sz="900" dirty="0" smtClean="0"/>
              <a:t>#main {</a:t>
            </a:r>
          </a:p>
          <a:p>
            <a:pPr marL="0" indent="0">
              <a:lnSpc>
                <a:spcPct val="120000"/>
              </a:lnSpc>
              <a:spcBef>
                <a:spcPts val="0"/>
              </a:spcBef>
              <a:buNone/>
            </a:pPr>
            <a:r>
              <a:rPr lang="en-US" sz="900" dirty="0" smtClean="0"/>
              <a:t>  padding-top: 0;</a:t>
            </a:r>
          </a:p>
          <a:p>
            <a:pPr marL="0" indent="0">
              <a:lnSpc>
                <a:spcPct val="120000"/>
              </a:lnSpc>
              <a:spcBef>
                <a:spcPts val="0"/>
              </a:spcBef>
              <a:buNone/>
            </a:pPr>
            <a:r>
              <a:rPr lang="en-US" sz="900" dirty="0" smtClean="0"/>
              <a:t>}</a:t>
            </a:r>
            <a:endParaRPr lang="en-US" sz="900" dirty="0"/>
          </a:p>
        </p:txBody>
      </p:sp>
      <p:sp>
        <p:nvSpPr>
          <p:cNvPr id="4" name="Footer Placeholder 3"/>
          <p:cNvSpPr>
            <a:spLocks noGrp="1"/>
          </p:cNvSpPr>
          <p:nvPr>
            <p:ph type="ftr" sz="quarter" idx="11"/>
          </p:nvPr>
        </p:nvSpPr>
        <p:spPr/>
        <p:txBody>
          <a:bodyPr/>
          <a:lstStyle/>
          <a:p>
            <a:r>
              <a:rPr lang="en-US" smtClean="0"/>
              <a:t>Zen: Learn to theme       by Adrian Domingo</a:t>
            </a:r>
            <a:endParaRPr lang="en-US"/>
          </a:p>
        </p:txBody>
      </p:sp>
      <p:sp>
        <p:nvSpPr>
          <p:cNvPr id="5" name="Slide Number Placeholder 4"/>
          <p:cNvSpPr>
            <a:spLocks noGrp="1"/>
          </p:cNvSpPr>
          <p:nvPr>
            <p:ph type="sldNum" sz="quarter" idx="12"/>
          </p:nvPr>
        </p:nvSpPr>
        <p:spPr/>
        <p:txBody>
          <a:bodyPr/>
          <a:lstStyle/>
          <a:p>
            <a:fld id="{9808DF18-FD6F-40C4-934E-0FB2A1E4156D}" type="slidenum">
              <a:rPr lang="en-US" smtClean="0"/>
              <a:t>52</a:t>
            </a:fld>
            <a:endParaRPr lang="en-US"/>
          </a:p>
        </p:txBody>
      </p:sp>
    </p:spTree>
    <p:extLst>
      <p:ext uri="{BB962C8B-B14F-4D97-AF65-F5344CB8AC3E}">
        <p14:creationId xmlns:p14="http://schemas.microsoft.com/office/powerpoint/2010/main" val="1525946942"/>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7"/>
            <a:ext cx="7886700" cy="626912"/>
          </a:xfrm>
        </p:spPr>
        <p:txBody>
          <a:bodyPr>
            <a:normAutofit fontScale="90000"/>
          </a:bodyPr>
          <a:lstStyle/>
          <a:p>
            <a:r>
              <a:rPr lang="en-US" dirty="0" smtClean="0"/>
              <a:t>Styled Header Area</a:t>
            </a:r>
            <a:endParaRPr lang="en-US" dirty="0"/>
          </a:p>
        </p:txBody>
      </p:sp>
      <p:sp>
        <p:nvSpPr>
          <p:cNvPr id="4" name="Footer Placeholder 3"/>
          <p:cNvSpPr>
            <a:spLocks noGrp="1"/>
          </p:cNvSpPr>
          <p:nvPr>
            <p:ph type="ftr" sz="quarter" idx="11"/>
          </p:nvPr>
        </p:nvSpPr>
        <p:spPr/>
        <p:txBody>
          <a:bodyPr/>
          <a:lstStyle/>
          <a:p>
            <a:r>
              <a:rPr lang="en-US" smtClean="0"/>
              <a:t>Zen: Learn to theme       by Adrian Domingo</a:t>
            </a:r>
            <a:endParaRPr lang="en-US"/>
          </a:p>
        </p:txBody>
      </p:sp>
      <p:sp>
        <p:nvSpPr>
          <p:cNvPr id="5" name="Slide Number Placeholder 4"/>
          <p:cNvSpPr>
            <a:spLocks noGrp="1"/>
          </p:cNvSpPr>
          <p:nvPr>
            <p:ph type="sldNum" sz="quarter" idx="12"/>
          </p:nvPr>
        </p:nvSpPr>
        <p:spPr/>
        <p:txBody>
          <a:bodyPr/>
          <a:lstStyle/>
          <a:p>
            <a:fld id="{9808DF18-FD6F-40C4-934E-0FB2A1E4156D}" type="slidenum">
              <a:rPr lang="en-US" smtClean="0"/>
              <a:t>53</a:t>
            </a:fld>
            <a:endParaRPr lang="en-US"/>
          </a:p>
        </p:txBody>
      </p:sp>
      <p:graphicFrame>
        <p:nvGraphicFramePr>
          <p:cNvPr id="6" name="Object 5"/>
          <p:cNvGraphicFramePr>
            <a:graphicFrameLocks noChangeAspect="1"/>
          </p:cNvGraphicFramePr>
          <p:nvPr>
            <p:extLst>
              <p:ext uri="{D42A27DB-BD31-4B8C-83A1-F6EECF244321}">
                <p14:modId xmlns:p14="http://schemas.microsoft.com/office/powerpoint/2010/main" val="1931270161"/>
              </p:ext>
            </p:extLst>
          </p:nvPr>
        </p:nvGraphicFramePr>
        <p:xfrm>
          <a:off x="205955" y="1089025"/>
          <a:ext cx="8585464" cy="3724515"/>
        </p:xfrm>
        <a:graphic>
          <a:graphicData uri="http://schemas.openxmlformats.org/presentationml/2006/ole">
            <mc:AlternateContent xmlns:mc="http://schemas.openxmlformats.org/markup-compatibility/2006">
              <mc:Choice xmlns:v="urn:schemas-microsoft-com:vml" Requires="v">
                <p:oleObj spid="_x0000_s29743" name="Image" r:id="rId3" imgW="13142520" imgH="5701320" progId="Photoshop.Image.13">
                  <p:embed/>
                </p:oleObj>
              </mc:Choice>
              <mc:Fallback>
                <p:oleObj name="Image" r:id="rId3" imgW="13142520" imgH="5701320" progId="Photoshop.Image.13">
                  <p:embed/>
                  <p:pic>
                    <p:nvPicPr>
                      <p:cNvPr id="0" name=""/>
                      <p:cNvPicPr/>
                      <p:nvPr/>
                    </p:nvPicPr>
                    <p:blipFill>
                      <a:blip r:embed="rId4"/>
                      <a:stretch>
                        <a:fillRect/>
                      </a:stretch>
                    </p:blipFill>
                    <p:spPr>
                      <a:xfrm>
                        <a:off x="205955" y="1089025"/>
                        <a:ext cx="8585464" cy="3724515"/>
                      </a:xfrm>
                      <a:prstGeom prst="rect">
                        <a:avLst/>
                      </a:prstGeom>
                    </p:spPr>
                  </p:pic>
                </p:oleObj>
              </mc:Fallback>
            </mc:AlternateContent>
          </a:graphicData>
        </a:graphic>
      </p:graphicFrame>
    </p:spTree>
    <p:extLst>
      <p:ext uri="{BB962C8B-B14F-4D97-AF65-F5344CB8AC3E}">
        <p14:creationId xmlns:p14="http://schemas.microsoft.com/office/powerpoint/2010/main" val="452914137"/>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to do after styling</a:t>
            </a:r>
            <a:endParaRPr lang="en-US" dirty="0"/>
          </a:p>
        </p:txBody>
      </p:sp>
      <p:sp>
        <p:nvSpPr>
          <p:cNvPr id="3" name="Content Placeholder 2"/>
          <p:cNvSpPr>
            <a:spLocks noGrp="1"/>
          </p:cNvSpPr>
          <p:nvPr>
            <p:ph idx="1"/>
          </p:nvPr>
        </p:nvSpPr>
        <p:spPr/>
        <p:txBody>
          <a:bodyPr>
            <a:normAutofit fontScale="85000" lnSpcReduction="20000"/>
          </a:bodyPr>
          <a:lstStyle/>
          <a:p>
            <a:r>
              <a:rPr lang="en-US" dirty="0"/>
              <a:t>Moving your CSS to production</a:t>
            </a:r>
          </a:p>
          <a:p>
            <a:r>
              <a:rPr lang="en-US" dirty="0"/>
              <a:t>Once you have finished your sub-theme development and are ready to move your CSS files to your production server, you'll need to tell sass to update all your CSS files and to compress them (to improve performance). Note: the Compass command will only generate CSS for .</a:t>
            </a:r>
            <a:r>
              <a:rPr lang="en-US" dirty="0" err="1"/>
              <a:t>scss</a:t>
            </a:r>
            <a:r>
              <a:rPr lang="en-US" dirty="0"/>
              <a:t> files that have recently changed; in order to force it to regenerate all the CSS files, you can use the Compass' clean command to delete all the generated CSS files.</a:t>
            </a:r>
          </a:p>
          <a:p>
            <a:endParaRPr lang="en-US" dirty="0"/>
          </a:p>
          <a:p>
            <a:pPr lvl="1"/>
            <a:r>
              <a:rPr lang="en-US" dirty="0"/>
              <a:t>Edit the </a:t>
            </a:r>
            <a:r>
              <a:rPr lang="en-US" dirty="0" err="1"/>
              <a:t>config.rb</a:t>
            </a:r>
            <a:r>
              <a:rPr lang="en-US" dirty="0"/>
              <a:t> file in your theme's directory and uncomment this line by deleting the "#" from the </a:t>
            </a:r>
            <a:r>
              <a:rPr lang="en-US" dirty="0" err="1"/>
              <a:t>beginnning</a:t>
            </a:r>
            <a:r>
              <a:rPr lang="en-US" dirty="0"/>
              <a:t>: #environment = :production</a:t>
            </a:r>
          </a:p>
          <a:p>
            <a:pPr lvl="1"/>
            <a:r>
              <a:rPr lang="en-US" dirty="0"/>
              <a:t>Delete all CSS files by running: compass clean</a:t>
            </a:r>
          </a:p>
          <a:p>
            <a:pPr lvl="1"/>
            <a:r>
              <a:rPr lang="en-US" dirty="0"/>
              <a:t>Regenerate all the CSS files by running: compass compile</a:t>
            </a:r>
          </a:p>
        </p:txBody>
      </p:sp>
      <p:sp>
        <p:nvSpPr>
          <p:cNvPr id="4" name="Footer Placeholder 3"/>
          <p:cNvSpPr>
            <a:spLocks noGrp="1"/>
          </p:cNvSpPr>
          <p:nvPr>
            <p:ph type="ftr" sz="quarter" idx="11"/>
          </p:nvPr>
        </p:nvSpPr>
        <p:spPr/>
        <p:txBody>
          <a:bodyPr/>
          <a:lstStyle/>
          <a:p>
            <a:r>
              <a:rPr lang="en-US" smtClean="0"/>
              <a:t>Zen: Learn to theme       by Adrian Domingo</a:t>
            </a:r>
            <a:endParaRPr lang="en-US"/>
          </a:p>
        </p:txBody>
      </p:sp>
      <p:sp>
        <p:nvSpPr>
          <p:cNvPr id="5" name="Slide Number Placeholder 4"/>
          <p:cNvSpPr>
            <a:spLocks noGrp="1"/>
          </p:cNvSpPr>
          <p:nvPr>
            <p:ph type="sldNum" sz="quarter" idx="12"/>
          </p:nvPr>
        </p:nvSpPr>
        <p:spPr/>
        <p:txBody>
          <a:bodyPr/>
          <a:lstStyle/>
          <a:p>
            <a:fld id="{9808DF18-FD6F-40C4-934E-0FB2A1E4156D}" type="slidenum">
              <a:rPr lang="en-US" smtClean="0"/>
              <a:t>54</a:t>
            </a:fld>
            <a:endParaRPr lang="en-US"/>
          </a:p>
        </p:txBody>
      </p:sp>
    </p:spTree>
    <p:extLst>
      <p:ext uri="{BB962C8B-B14F-4D97-AF65-F5344CB8AC3E}">
        <p14:creationId xmlns:p14="http://schemas.microsoft.com/office/powerpoint/2010/main" val="75769131"/>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to do after styling</a:t>
            </a:r>
            <a:endParaRPr lang="en-US" dirty="0"/>
          </a:p>
        </p:txBody>
      </p:sp>
      <p:sp>
        <p:nvSpPr>
          <p:cNvPr id="3" name="Content Placeholder 2"/>
          <p:cNvSpPr>
            <a:spLocks noGrp="1"/>
          </p:cNvSpPr>
          <p:nvPr>
            <p:ph idx="1"/>
          </p:nvPr>
        </p:nvSpPr>
        <p:spPr/>
        <p:txBody>
          <a:bodyPr>
            <a:normAutofit/>
          </a:bodyPr>
          <a:lstStyle/>
          <a:p>
            <a:r>
              <a:rPr lang="en-US" dirty="0" smtClean="0"/>
              <a:t>Turn off Registry Rebuild in the </a:t>
            </a:r>
            <a:r>
              <a:rPr lang="en-US" dirty="0"/>
              <a:t>theme settings:</a:t>
            </a:r>
            <a:br>
              <a:rPr lang="en-US" dirty="0"/>
            </a:br>
            <a:r>
              <a:rPr lang="en-US" dirty="0" smtClean="0"/>
              <a:t>admin/appearance/settings/</a:t>
            </a:r>
            <a:r>
              <a:rPr lang="en-US" dirty="0" err="1" smtClean="0"/>
              <a:t>zensub</a:t>
            </a:r>
            <a:endParaRPr lang="en-US" dirty="0" smtClean="0"/>
          </a:p>
          <a:p>
            <a:r>
              <a:rPr lang="en-US" dirty="0" smtClean="0"/>
              <a:t>Remove public display of errors:</a:t>
            </a:r>
            <a:r>
              <a:rPr lang="en-US" dirty="0"/>
              <a:t/>
            </a:r>
            <a:br>
              <a:rPr lang="en-US" dirty="0"/>
            </a:br>
            <a:r>
              <a:rPr lang="en-US" dirty="0" smtClean="0"/>
              <a:t>admin/</a:t>
            </a:r>
            <a:r>
              <a:rPr lang="en-US" dirty="0" err="1" smtClean="0"/>
              <a:t>config</a:t>
            </a:r>
            <a:r>
              <a:rPr lang="en-US" dirty="0" smtClean="0"/>
              <a:t>/development/logging</a:t>
            </a:r>
          </a:p>
          <a:p>
            <a:r>
              <a:rPr lang="en-US" dirty="0" smtClean="0"/>
              <a:t>Enable caching and </a:t>
            </a:r>
            <a:r>
              <a:rPr lang="en-US" dirty="0" err="1" smtClean="0"/>
              <a:t>css</a:t>
            </a:r>
            <a:r>
              <a:rPr lang="en-US" dirty="0" smtClean="0"/>
              <a:t>/</a:t>
            </a:r>
            <a:r>
              <a:rPr lang="en-US" dirty="0" err="1" smtClean="0"/>
              <a:t>js</a:t>
            </a:r>
            <a:r>
              <a:rPr lang="en-US" dirty="0" smtClean="0"/>
              <a:t> </a:t>
            </a:r>
            <a:r>
              <a:rPr lang="en-US" dirty="0"/>
              <a:t>aggregation:</a:t>
            </a:r>
            <a:br>
              <a:rPr lang="en-US" dirty="0"/>
            </a:br>
            <a:r>
              <a:rPr lang="en-US" dirty="0" smtClean="0"/>
              <a:t>admin/</a:t>
            </a:r>
            <a:r>
              <a:rPr lang="en-US" dirty="0" err="1" smtClean="0"/>
              <a:t>config</a:t>
            </a:r>
            <a:r>
              <a:rPr lang="en-US" dirty="0" smtClean="0"/>
              <a:t>/development/performance</a:t>
            </a:r>
          </a:p>
          <a:p>
            <a:r>
              <a:rPr lang="en-US" dirty="0" smtClean="0"/>
              <a:t>Turn off any development modules:</a:t>
            </a:r>
          </a:p>
          <a:p>
            <a:pPr lvl="1"/>
            <a:r>
              <a:rPr lang="en-US" dirty="0" err="1" smtClean="0"/>
              <a:t>Devel</a:t>
            </a:r>
            <a:endParaRPr lang="en-US" dirty="0" smtClean="0"/>
          </a:p>
          <a:p>
            <a:pPr lvl="1"/>
            <a:r>
              <a:rPr lang="en-US" dirty="0" err="1" smtClean="0"/>
              <a:t>Devel</a:t>
            </a:r>
            <a:r>
              <a:rPr lang="en-US" dirty="0" smtClean="0"/>
              <a:t> Generate</a:t>
            </a:r>
          </a:p>
          <a:p>
            <a:endParaRPr lang="en-US" dirty="0"/>
          </a:p>
        </p:txBody>
      </p:sp>
      <p:sp>
        <p:nvSpPr>
          <p:cNvPr id="4" name="Footer Placeholder 3"/>
          <p:cNvSpPr>
            <a:spLocks noGrp="1"/>
          </p:cNvSpPr>
          <p:nvPr>
            <p:ph type="ftr" sz="quarter" idx="11"/>
          </p:nvPr>
        </p:nvSpPr>
        <p:spPr/>
        <p:txBody>
          <a:bodyPr/>
          <a:lstStyle/>
          <a:p>
            <a:r>
              <a:rPr lang="en-US" smtClean="0"/>
              <a:t>Zen: Learn to theme       by Adrian Domingo</a:t>
            </a:r>
            <a:endParaRPr lang="en-US"/>
          </a:p>
        </p:txBody>
      </p:sp>
      <p:sp>
        <p:nvSpPr>
          <p:cNvPr id="5" name="Slide Number Placeholder 4"/>
          <p:cNvSpPr>
            <a:spLocks noGrp="1"/>
          </p:cNvSpPr>
          <p:nvPr>
            <p:ph type="sldNum" sz="quarter" idx="12"/>
          </p:nvPr>
        </p:nvSpPr>
        <p:spPr/>
        <p:txBody>
          <a:bodyPr/>
          <a:lstStyle/>
          <a:p>
            <a:fld id="{9808DF18-FD6F-40C4-934E-0FB2A1E4156D}" type="slidenum">
              <a:rPr lang="en-US" smtClean="0"/>
              <a:t>55</a:t>
            </a:fld>
            <a:endParaRPr lang="en-US"/>
          </a:p>
        </p:txBody>
      </p:sp>
    </p:spTree>
    <p:extLst>
      <p:ext uri="{BB962C8B-B14F-4D97-AF65-F5344CB8AC3E}">
        <p14:creationId xmlns:p14="http://schemas.microsoft.com/office/powerpoint/2010/main" val="1686778297"/>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Activity (since most questions pop up while doing exercises.)</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Continue building and </a:t>
            </a:r>
            <a:r>
              <a:rPr lang="en-US" dirty="0" smtClean="0"/>
              <a:t>theming </a:t>
            </a:r>
            <a:r>
              <a:rPr lang="en-US" dirty="0" smtClean="0"/>
              <a:t>the sample site.</a:t>
            </a:r>
          </a:p>
          <a:p>
            <a:pPr lvl="1"/>
            <a:r>
              <a:rPr lang="en-US" dirty="0" smtClean="0"/>
              <a:t>Style the content area and the right sidebar.</a:t>
            </a:r>
          </a:p>
          <a:p>
            <a:pPr lvl="1"/>
            <a:r>
              <a:rPr lang="en-US" dirty="0" smtClean="0"/>
              <a:t>Add the 3 regions.</a:t>
            </a:r>
          </a:p>
          <a:p>
            <a:pPr lvl="1"/>
            <a:r>
              <a:rPr lang="en-US" dirty="0" smtClean="0"/>
              <a:t>Style the 3 regions and the contained blocks.</a:t>
            </a:r>
          </a:p>
          <a:p>
            <a:pPr lvl="1"/>
            <a:r>
              <a:rPr lang="en-US" dirty="0" smtClean="0"/>
              <a:t>Style the footer and the contained blocks.</a:t>
            </a:r>
          </a:p>
          <a:p>
            <a:r>
              <a:rPr lang="en-US" dirty="0" smtClean="0"/>
              <a:t>Remember to use the property inspector.</a:t>
            </a:r>
          </a:p>
          <a:p>
            <a:r>
              <a:rPr lang="en-US" dirty="0" smtClean="0"/>
              <a:t>Feel free to ask questions and ask for help.</a:t>
            </a:r>
          </a:p>
          <a:p>
            <a:r>
              <a:rPr lang="en-US" dirty="0" smtClean="0"/>
              <a:t>Always use variable for colors and breakpoints (if doing responsive)</a:t>
            </a:r>
          </a:p>
          <a:p>
            <a:r>
              <a:rPr lang="en-US" dirty="0" smtClean="0"/>
              <a:t>If you will repeat code, consider creating a </a:t>
            </a:r>
            <a:r>
              <a:rPr lang="en-US" dirty="0" err="1" smtClean="0"/>
              <a:t>mixin</a:t>
            </a:r>
            <a:r>
              <a:rPr lang="en-US" dirty="0" smtClean="0"/>
              <a:t>.</a:t>
            </a:r>
          </a:p>
          <a:p>
            <a:r>
              <a:rPr lang="en-US" dirty="0" smtClean="0"/>
              <a:t>A post about Functions </a:t>
            </a:r>
            <a:r>
              <a:rPr lang="en-US" dirty="0" smtClean="0"/>
              <a:t>and </a:t>
            </a:r>
            <a:r>
              <a:rPr lang="en-US" dirty="0" err="1" smtClean="0"/>
              <a:t>Mixins</a:t>
            </a:r>
            <a:r>
              <a:rPr lang="en-US" dirty="0"/>
              <a:t>:</a:t>
            </a:r>
            <a:br>
              <a:rPr lang="en-US" dirty="0"/>
            </a:br>
            <a:r>
              <a:rPr lang="en-US" dirty="0"/>
              <a:t>http://japo32.wordpress.com/2014/09/18/functions-in-css-no-in-sass-yes/</a:t>
            </a:r>
            <a:endParaRPr lang="en-US" dirty="0" smtClean="0"/>
          </a:p>
          <a:p>
            <a:endParaRPr lang="en-US" dirty="0"/>
          </a:p>
        </p:txBody>
      </p:sp>
      <p:sp>
        <p:nvSpPr>
          <p:cNvPr id="4" name="Footer Placeholder 3"/>
          <p:cNvSpPr>
            <a:spLocks noGrp="1"/>
          </p:cNvSpPr>
          <p:nvPr>
            <p:ph type="ftr" sz="quarter" idx="11"/>
          </p:nvPr>
        </p:nvSpPr>
        <p:spPr/>
        <p:txBody>
          <a:bodyPr/>
          <a:lstStyle/>
          <a:p>
            <a:r>
              <a:rPr lang="en-US" smtClean="0"/>
              <a:t>Zen: Learn to theme       by Adrian Domingo</a:t>
            </a:r>
            <a:endParaRPr lang="en-US"/>
          </a:p>
        </p:txBody>
      </p:sp>
      <p:sp>
        <p:nvSpPr>
          <p:cNvPr id="5" name="Slide Number Placeholder 4"/>
          <p:cNvSpPr>
            <a:spLocks noGrp="1"/>
          </p:cNvSpPr>
          <p:nvPr>
            <p:ph type="sldNum" sz="quarter" idx="12"/>
          </p:nvPr>
        </p:nvSpPr>
        <p:spPr/>
        <p:txBody>
          <a:bodyPr/>
          <a:lstStyle/>
          <a:p>
            <a:fld id="{9808DF18-FD6F-40C4-934E-0FB2A1E4156D}" type="slidenum">
              <a:rPr lang="en-US" smtClean="0"/>
              <a:t>56</a:t>
            </a:fld>
            <a:endParaRPr lang="en-US"/>
          </a:p>
        </p:txBody>
      </p:sp>
    </p:spTree>
    <p:extLst>
      <p:ext uri="{BB962C8B-B14F-4D97-AF65-F5344CB8AC3E}">
        <p14:creationId xmlns:p14="http://schemas.microsoft.com/office/powerpoint/2010/main" val="1437021268"/>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Resources</a:t>
            </a:r>
            <a:endParaRPr lang="en-US" dirty="0"/>
          </a:p>
        </p:txBody>
      </p:sp>
      <p:sp>
        <p:nvSpPr>
          <p:cNvPr id="3" name="Content Placeholder 2"/>
          <p:cNvSpPr>
            <a:spLocks noGrp="1"/>
          </p:cNvSpPr>
          <p:nvPr>
            <p:ph idx="1"/>
          </p:nvPr>
        </p:nvSpPr>
        <p:spPr/>
        <p:txBody>
          <a:bodyPr>
            <a:normAutofit fontScale="62500" lnSpcReduction="20000"/>
          </a:bodyPr>
          <a:lstStyle/>
          <a:p>
            <a:r>
              <a:rPr lang="en-US" dirty="0" smtClean="0"/>
              <a:t>Create a drupal.org account. It’s free</a:t>
            </a:r>
            <a:r>
              <a:rPr lang="en-US" dirty="0" smtClean="0"/>
              <a:t>!</a:t>
            </a:r>
            <a:endParaRPr lang="en-US" dirty="0" smtClean="0"/>
          </a:p>
          <a:p>
            <a:r>
              <a:rPr lang="en-US" dirty="0" smtClean="0"/>
              <a:t>Zen documentation (lots of tutorials here)</a:t>
            </a:r>
            <a:br>
              <a:rPr lang="en-US" dirty="0" smtClean="0"/>
            </a:br>
            <a:r>
              <a:rPr lang="en-US" dirty="0" smtClean="0">
                <a:hlinkClick r:id="rId2"/>
              </a:rPr>
              <a:t>https</a:t>
            </a:r>
            <a:r>
              <a:rPr lang="en-US" dirty="0">
                <a:hlinkClick r:id="rId2"/>
              </a:rPr>
              <a:t>://</a:t>
            </a:r>
            <a:r>
              <a:rPr lang="en-US" dirty="0" smtClean="0">
                <a:hlinkClick r:id="rId2"/>
              </a:rPr>
              <a:t>www.drupal.org/node/193318</a:t>
            </a:r>
            <a:endParaRPr lang="en-US" dirty="0" smtClean="0"/>
          </a:p>
          <a:p>
            <a:r>
              <a:rPr lang="en-US" dirty="0"/>
              <a:t>Template Suggestions</a:t>
            </a:r>
            <a:br>
              <a:rPr lang="en-US" dirty="0"/>
            </a:br>
            <a:r>
              <a:rPr lang="en-US" dirty="0">
                <a:hlinkClick r:id="rId3"/>
              </a:rPr>
              <a:t>https://</a:t>
            </a:r>
            <a:r>
              <a:rPr lang="en-US" dirty="0" smtClean="0">
                <a:hlinkClick r:id="rId3"/>
              </a:rPr>
              <a:t>www.drupal.org/node/1089656</a:t>
            </a:r>
            <a:endParaRPr lang="en-US" dirty="0" smtClean="0"/>
          </a:p>
          <a:p>
            <a:r>
              <a:rPr lang="en-US" dirty="0" smtClean="0"/>
              <a:t>Using Drupal</a:t>
            </a:r>
            <a:r>
              <a:rPr lang="en-US" dirty="0"/>
              <a:t/>
            </a:r>
            <a:br>
              <a:rPr lang="en-US" dirty="0"/>
            </a:br>
            <a:r>
              <a:rPr lang="en-US" dirty="0">
                <a:hlinkClick r:id="rId4"/>
              </a:rPr>
              <a:t>http://www.it-ebooks.info/book/1339</a:t>
            </a:r>
            <a:r>
              <a:rPr lang="en-US" dirty="0" smtClean="0">
                <a:hlinkClick r:id="rId4"/>
              </a:rPr>
              <a:t>/</a:t>
            </a:r>
            <a:endParaRPr lang="en-US" dirty="0" smtClean="0"/>
          </a:p>
          <a:p>
            <a:r>
              <a:rPr lang="en-US" dirty="0"/>
              <a:t>Sass: </a:t>
            </a:r>
            <a:r>
              <a:rPr lang="en-US" dirty="0">
                <a:hlinkClick r:id="rId5"/>
              </a:rPr>
              <a:t>http://</a:t>
            </a:r>
            <a:r>
              <a:rPr lang="en-US" dirty="0" smtClean="0">
                <a:hlinkClick r:id="rId5"/>
              </a:rPr>
              <a:t>sass-lang.com/guide</a:t>
            </a:r>
            <a:endParaRPr lang="en-US" dirty="0" smtClean="0"/>
          </a:p>
          <a:p>
            <a:r>
              <a:rPr lang="en-US" dirty="0"/>
              <a:t>Resource: http://css3generator.com</a:t>
            </a:r>
            <a:r>
              <a:rPr lang="en-US" dirty="0" smtClean="0"/>
              <a:t>/</a:t>
            </a:r>
            <a:endParaRPr lang="en-US" dirty="0" smtClean="0"/>
          </a:p>
          <a:p>
            <a:r>
              <a:rPr lang="en-US" dirty="0" smtClean="0"/>
              <a:t>You can reach out to me:</a:t>
            </a:r>
            <a:br>
              <a:rPr lang="en-US" dirty="0" smtClean="0"/>
            </a:br>
            <a:r>
              <a:rPr lang="en-US" dirty="0" smtClean="0"/>
              <a:t>fb.com/</a:t>
            </a:r>
            <a:r>
              <a:rPr lang="en-US" dirty="0" err="1" smtClean="0"/>
              <a:t>japodomingo</a:t>
            </a:r>
            <a:r>
              <a:rPr lang="en-US" dirty="0" smtClean="0"/>
              <a:t/>
            </a:r>
            <a:br>
              <a:rPr lang="en-US" dirty="0" smtClean="0"/>
            </a:br>
            <a:r>
              <a:rPr lang="en-US" dirty="0" smtClean="0"/>
              <a:t>twitter.com/</a:t>
            </a:r>
            <a:r>
              <a:rPr lang="en-US" dirty="0" err="1" smtClean="0"/>
              <a:t>JapoDomingo</a:t>
            </a:r>
            <a:r>
              <a:rPr lang="en-US" dirty="0" smtClean="0"/>
              <a:t/>
            </a:r>
            <a:br>
              <a:rPr lang="en-US" dirty="0" smtClean="0"/>
            </a:br>
            <a:r>
              <a:rPr lang="en-US" dirty="0" smtClean="0">
                <a:hlinkClick r:id="rId6"/>
              </a:rPr>
              <a:t>japodomingo@gmail.com</a:t>
            </a:r>
            <a:endParaRPr lang="en-US" dirty="0" smtClean="0"/>
          </a:p>
          <a:p>
            <a:r>
              <a:rPr lang="en-US" dirty="0" smtClean="0"/>
              <a:t>Join the Philippine Drupal </a:t>
            </a:r>
            <a:r>
              <a:rPr lang="en-US" dirty="0"/>
              <a:t>Users Group</a:t>
            </a:r>
            <a:br>
              <a:rPr lang="en-US" dirty="0"/>
            </a:br>
            <a:r>
              <a:rPr lang="en-US" dirty="0">
                <a:hlinkClick r:id="rId7"/>
              </a:rPr>
              <a:t>https://</a:t>
            </a:r>
            <a:r>
              <a:rPr lang="en-US" dirty="0" smtClean="0">
                <a:hlinkClick r:id="rId7"/>
              </a:rPr>
              <a:t>www.facebook.com/groups/phdrug</a:t>
            </a:r>
            <a:endParaRPr lang="en-US" dirty="0" smtClean="0"/>
          </a:p>
          <a:p>
            <a:r>
              <a:rPr lang="en-US" dirty="0" smtClean="0"/>
              <a:t>To become an awesome </a:t>
            </a:r>
            <a:r>
              <a:rPr lang="en-US" dirty="0" err="1" smtClean="0"/>
              <a:t>drupalista</a:t>
            </a:r>
            <a:r>
              <a:rPr lang="en-US" dirty="0" smtClean="0"/>
              <a:t> you have to be part of the community!</a:t>
            </a:r>
          </a:p>
          <a:p>
            <a:endParaRPr lang="en-US" dirty="0"/>
          </a:p>
        </p:txBody>
      </p:sp>
      <p:sp>
        <p:nvSpPr>
          <p:cNvPr id="4" name="Footer Placeholder 3"/>
          <p:cNvSpPr>
            <a:spLocks noGrp="1"/>
          </p:cNvSpPr>
          <p:nvPr>
            <p:ph type="ftr" sz="quarter" idx="11"/>
          </p:nvPr>
        </p:nvSpPr>
        <p:spPr/>
        <p:txBody>
          <a:bodyPr/>
          <a:lstStyle/>
          <a:p>
            <a:r>
              <a:rPr lang="en-US" smtClean="0"/>
              <a:t>Zen: Learn to theme       by Adrian Domingo</a:t>
            </a:r>
            <a:endParaRPr lang="en-US"/>
          </a:p>
        </p:txBody>
      </p:sp>
      <p:sp>
        <p:nvSpPr>
          <p:cNvPr id="5" name="Slide Number Placeholder 4"/>
          <p:cNvSpPr>
            <a:spLocks noGrp="1"/>
          </p:cNvSpPr>
          <p:nvPr>
            <p:ph type="sldNum" sz="quarter" idx="12"/>
          </p:nvPr>
        </p:nvSpPr>
        <p:spPr/>
        <p:txBody>
          <a:bodyPr/>
          <a:lstStyle/>
          <a:p>
            <a:fld id="{9808DF18-FD6F-40C4-934E-0FB2A1E4156D}" type="slidenum">
              <a:rPr lang="en-US" smtClean="0"/>
              <a:t>57</a:t>
            </a:fld>
            <a:endParaRPr lang="en-US"/>
          </a:p>
        </p:txBody>
      </p:sp>
    </p:spTree>
    <p:extLst>
      <p:ext uri="{BB962C8B-B14F-4D97-AF65-F5344CB8AC3E}">
        <p14:creationId xmlns:p14="http://schemas.microsoft.com/office/powerpoint/2010/main" val="195106622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SASS</a:t>
            </a:r>
            <a:endParaRPr lang="en-US" dirty="0"/>
          </a:p>
        </p:txBody>
      </p:sp>
      <p:sp>
        <p:nvSpPr>
          <p:cNvPr id="3" name="Content Placeholder 2"/>
          <p:cNvSpPr>
            <a:spLocks noGrp="1"/>
          </p:cNvSpPr>
          <p:nvPr>
            <p:ph idx="1"/>
          </p:nvPr>
        </p:nvSpPr>
        <p:spPr/>
        <p:txBody>
          <a:bodyPr/>
          <a:lstStyle/>
          <a:p>
            <a:r>
              <a:rPr lang="en-US" dirty="0" smtClean="0"/>
              <a:t>Use SASS/SCSS</a:t>
            </a:r>
          </a:p>
          <a:p>
            <a:pPr marL="228600" lvl="1">
              <a:spcBef>
                <a:spcPts val="1000"/>
              </a:spcBef>
            </a:pPr>
            <a:r>
              <a:rPr lang="en-US" dirty="0"/>
              <a:t>Sass is a scripting language that is interpreted into Cascading Style Sheets (CSS). </a:t>
            </a:r>
            <a:r>
              <a:rPr lang="en-US" dirty="0" err="1"/>
              <a:t>SassScript</a:t>
            </a:r>
            <a:r>
              <a:rPr lang="en-US" dirty="0"/>
              <a:t> is the scripting language itself.</a:t>
            </a:r>
          </a:p>
          <a:p>
            <a:r>
              <a:rPr lang="en-US" dirty="0">
                <a:hlinkClick r:id="rId2"/>
              </a:rPr>
              <a:t>http://en.wikipedia.org/wiki/.</a:t>
            </a:r>
            <a:r>
              <a:rPr lang="en-US" dirty="0" smtClean="0">
                <a:hlinkClick r:id="rId2"/>
              </a:rPr>
              <a:t>scss</a:t>
            </a:r>
            <a:endParaRPr lang="en-US" dirty="0" smtClean="0"/>
          </a:p>
          <a:p>
            <a:r>
              <a:rPr lang="en-US" dirty="0" smtClean="0"/>
              <a:t>Why SASS?</a:t>
            </a:r>
            <a:endParaRPr lang="en-US" dirty="0"/>
          </a:p>
        </p:txBody>
      </p:sp>
      <p:sp>
        <p:nvSpPr>
          <p:cNvPr id="4" name="Footer Placeholder 3"/>
          <p:cNvSpPr>
            <a:spLocks noGrp="1"/>
          </p:cNvSpPr>
          <p:nvPr>
            <p:ph type="ftr" sz="quarter" idx="11"/>
          </p:nvPr>
        </p:nvSpPr>
        <p:spPr/>
        <p:txBody>
          <a:bodyPr/>
          <a:lstStyle/>
          <a:p>
            <a:r>
              <a:rPr lang="en-US" smtClean="0"/>
              <a:t>Zen: Learn to theme       by Adrian Domingo</a:t>
            </a:r>
            <a:endParaRPr lang="en-US"/>
          </a:p>
        </p:txBody>
      </p:sp>
      <p:sp>
        <p:nvSpPr>
          <p:cNvPr id="5" name="Slide Number Placeholder 4"/>
          <p:cNvSpPr>
            <a:spLocks noGrp="1"/>
          </p:cNvSpPr>
          <p:nvPr>
            <p:ph type="sldNum" sz="quarter" idx="12"/>
          </p:nvPr>
        </p:nvSpPr>
        <p:spPr/>
        <p:txBody>
          <a:bodyPr/>
          <a:lstStyle/>
          <a:p>
            <a:fld id="{9808DF18-FD6F-40C4-934E-0FB2A1E4156D}" type="slidenum">
              <a:rPr lang="en-US" smtClean="0"/>
              <a:t>6</a:t>
            </a:fld>
            <a:endParaRPr lang="en-US"/>
          </a:p>
        </p:txBody>
      </p:sp>
    </p:spTree>
    <p:extLst>
      <p:ext uri="{BB962C8B-B14F-4D97-AF65-F5344CB8AC3E}">
        <p14:creationId xmlns:p14="http://schemas.microsoft.com/office/powerpoint/2010/main" val="245268159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p:cNvGraphicFramePr>
            <a:graphicFrameLocks noChangeAspect="1"/>
          </p:cNvGraphicFramePr>
          <p:nvPr>
            <p:extLst>
              <p:ext uri="{D42A27DB-BD31-4B8C-83A1-F6EECF244321}">
                <p14:modId xmlns:p14="http://schemas.microsoft.com/office/powerpoint/2010/main" val="2806951094"/>
              </p:ext>
            </p:extLst>
          </p:nvPr>
        </p:nvGraphicFramePr>
        <p:xfrm>
          <a:off x="381367" y="1318483"/>
          <a:ext cx="3686175" cy="5153025"/>
        </p:xfrm>
        <a:graphic>
          <a:graphicData uri="http://schemas.openxmlformats.org/presentationml/2006/ole">
            <mc:AlternateContent xmlns:mc="http://schemas.openxmlformats.org/markup-compatibility/2006">
              <mc:Choice xmlns:v="urn:schemas-microsoft-com:vml" Requires="v">
                <p:oleObj spid="_x0000_s6390" r:id="rId3" imgW="4914000" imgH="6869520" progId="">
                  <p:embed/>
                </p:oleObj>
              </mc:Choice>
              <mc:Fallback>
                <p:oleObj r:id="rId3" imgW="4914000" imgH="6869520" progId="">
                  <p:embed/>
                  <p:pic>
                    <p:nvPicPr>
                      <p:cNvPr id="0" name=""/>
                      <p:cNvPicPr/>
                      <p:nvPr/>
                    </p:nvPicPr>
                    <p:blipFill>
                      <a:blip r:embed="rId4"/>
                      <a:stretch>
                        <a:fillRect/>
                      </a:stretch>
                    </p:blipFill>
                    <p:spPr>
                      <a:xfrm>
                        <a:off x="381367" y="1318483"/>
                        <a:ext cx="3686175" cy="5153025"/>
                      </a:xfrm>
                      <a:prstGeom prst="rect">
                        <a:avLst/>
                      </a:prstGeom>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2652240299"/>
              </p:ext>
            </p:extLst>
          </p:nvPr>
        </p:nvGraphicFramePr>
        <p:xfrm>
          <a:off x="5058143" y="1318483"/>
          <a:ext cx="3705225" cy="5153025"/>
        </p:xfrm>
        <a:graphic>
          <a:graphicData uri="http://schemas.openxmlformats.org/presentationml/2006/ole">
            <mc:AlternateContent xmlns:mc="http://schemas.openxmlformats.org/markup-compatibility/2006">
              <mc:Choice xmlns:v="urn:schemas-microsoft-com:vml" Requires="v">
                <p:oleObj spid="_x0000_s6391" r:id="rId5" imgW="4939560" imgH="6869520" progId="">
                  <p:embed/>
                </p:oleObj>
              </mc:Choice>
              <mc:Fallback>
                <p:oleObj r:id="rId5" imgW="4939560" imgH="6869520" progId="">
                  <p:embed/>
                  <p:pic>
                    <p:nvPicPr>
                      <p:cNvPr id="0" name=""/>
                      <p:cNvPicPr/>
                      <p:nvPr/>
                    </p:nvPicPr>
                    <p:blipFill>
                      <a:blip r:embed="rId6"/>
                      <a:stretch>
                        <a:fillRect/>
                      </a:stretch>
                    </p:blipFill>
                    <p:spPr>
                      <a:xfrm>
                        <a:off x="5058143" y="1318483"/>
                        <a:ext cx="3705225" cy="5153025"/>
                      </a:xfrm>
                      <a:prstGeom prst="rect">
                        <a:avLst/>
                      </a:prstGeom>
                    </p:spPr>
                  </p:pic>
                </p:oleObj>
              </mc:Fallback>
            </mc:AlternateContent>
          </a:graphicData>
        </a:graphic>
      </p:graphicFrame>
      <p:sp>
        <p:nvSpPr>
          <p:cNvPr id="6" name="TextBox 5"/>
          <p:cNvSpPr txBox="1"/>
          <p:nvPr/>
        </p:nvSpPr>
        <p:spPr>
          <a:xfrm>
            <a:off x="716573" y="302820"/>
            <a:ext cx="3015762" cy="1015663"/>
          </a:xfrm>
          <a:prstGeom prst="rect">
            <a:avLst/>
          </a:prstGeom>
          <a:noFill/>
        </p:spPr>
        <p:txBody>
          <a:bodyPr wrap="square" rtlCol="0">
            <a:spAutoFit/>
          </a:bodyPr>
          <a:lstStyle/>
          <a:p>
            <a:pPr algn="ctr"/>
            <a:r>
              <a:rPr lang="fil-PH" sz="6000" dirty="0" smtClean="0"/>
              <a:t>SCSS</a:t>
            </a:r>
            <a:endParaRPr lang="fil-PH" sz="6000" dirty="0"/>
          </a:p>
        </p:txBody>
      </p:sp>
      <p:sp>
        <p:nvSpPr>
          <p:cNvPr id="7" name="TextBox 6"/>
          <p:cNvSpPr txBox="1"/>
          <p:nvPr/>
        </p:nvSpPr>
        <p:spPr>
          <a:xfrm>
            <a:off x="5402874" y="302819"/>
            <a:ext cx="3015762" cy="1015663"/>
          </a:xfrm>
          <a:prstGeom prst="rect">
            <a:avLst/>
          </a:prstGeom>
          <a:noFill/>
        </p:spPr>
        <p:txBody>
          <a:bodyPr wrap="square" rtlCol="0">
            <a:spAutoFit/>
          </a:bodyPr>
          <a:lstStyle/>
          <a:p>
            <a:pPr algn="ctr"/>
            <a:r>
              <a:rPr lang="fil-PH" sz="6000" dirty="0" smtClean="0"/>
              <a:t>CSS</a:t>
            </a:r>
            <a:endParaRPr lang="fil-PH" sz="6000" dirty="0"/>
          </a:p>
        </p:txBody>
      </p:sp>
      <p:sp>
        <p:nvSpPr>
          <p:cNvPr id="8" name="Right Arrow 7"/>
          <p:cNvSpPr/>
          <p:nvPr/>
        </p:nvSpPr>
        <p:spPr>
          <a:xfrm>
            <a:off x="4357688" y="2620759"/>
            <a:ext cx="410308" cy="61546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l-PH"/>
          </a:p>
        </p:txBody>
      </p:sp>
      <p:sp>
        <p:nvSpPr>
          <p:cNvPr id="2" name="Footer Placeholder 1"/>
          <p:cNvSpPr>
            <a:spLocks noGrp="1"/>
          </p:cNvSpPr>
          <p:nvPr>
            <p:ph type="ftr" sz="quarter" idx="11"/>
          </p:nvPr>
        </p:nvSpPr>
        <p:spPr/>
        <p:txBody>
          <a:bodyPr/>
          <a:lstStyle/>
          <a:p>
            <a:r>
              <a:rPr lang="en-US" smtClean="0"/>
              <a:t>Zen: Learn to theme       by Adrian Domingo</a:t>
            </a:r>
            <a:endParaRPr lang="en-US"/>
          </a:p>
        </p:txBody>
      </p:sp>
      <p:sp>
        <p:nvSpPr>
          <p:cNvPr id="3" name="Slide Number Placeholder 2"/>
          <p:cNvSpPr>
            <a:spLocks noGrp="1"/>
          </p:cNvSpPr>
          <p:nvPr>
            <p:ph type="sldNum" sz="quarter" idx="12"/>
          </p:nvPr>
        </p:nvSpPr>
        <p:spPr/>
        <p:txBody>
          <a:bodyPr/>
          <a:lstStyle/>
          <a:p>
            <a:fld id="{9808DF18-FD6F-40C4-934E-0FB2A1E4156D}" type="slidenum">
              <a:rPr lang="en-US" smtClean="0"/>
              <a:t>7</a:t>
            </a:fld>
            <a:endParaRPr lang="en-US"/>
          </a:p>
        </p:txBody>
      </p:sp>
    </p:spTree>
    <p:extLst>
      <p:ext uri="{BB962C8B-B14F-4D97-AF65-F5344CB8AC3E}">
        <p14:creationId xmlns:p14="http://schemas.microsoft.com/office/powerpoint/2010/main" val="344279665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SASS Features</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Variables</a:t>
            </a:r>
          </a:p>
          <a:p>
            <a:pPr marL="457200" lvl="1" indent="0">
              <a:buNone/>
            </a:pPr>
            <a:r>
              <a:rPr lang="en-US" dirty="0" smtClean="0"/>
              <a:t>$block-width: 20px;</a:t>
            </a:r>
          </a:p>
          <a:p>
            <a:pPr marL="457200" lvl="1" indent="0">
              <a:buNone/>
            </a:pPr>
            <a:r>
              <a:rPr lang="en-US" dirty="0" smtClean="0"/>
              <a:t>$title-color: #f78997;</a:t>
            </a:r>
          </a:p>
          <a:p>
            <a:pPr marL="457200" lvl="1" indent="0">
              <a:buNone/>
            </a:pPr>
            <a:endParaRPr lang="en-US" dirty="0" smtClean="0"/>
          </a:p>
          <a:p>
            <a:r>
              <a:rPr lang="en-US" dirty="0" smtClean="0"/>
              <a:t>Nesting</a:t>
            </a:r>
          </a:p>
          <a:p>
            <a:pPr marL="457200" lvl="1" indent="0">
              <a:buNone/>
            </a:pPr>
            <a:r>
              <a:rPr lang="en-US" dirty="0" smtClean="0"/>
              <a:t>.container {</a:t>
            </a:r>
          </a:p>
          <a:p>
            <a:pPr marL="457200" lvl="1" indent="0">
              <a:buNone/>
            </a:pPr>
            <a:r>
              <a:rPr lang="en-US" dirty="0"/>
              <a:t>	</a:t>
            </a:r>
            <a:r>
              <a:rPr lang="en-US" dirty="0" smtClean="0"/>
              <a:t>p {</a:t>
            </a:r>
          </a:p>
          <a:p>
            <a:pPr marL="457200" lvl="1" indent="0">
              <a:buNone/>
            </a:pPr>
            <a:r>
              <a:rPr lang="en-US" dirty="0"/>
              <a:t>	</a:t>
            </a:r>
            <a:r>
              <a:rPr lang="en-US" dirty="0" smtClean="0"/>
              <a:t>	margin-bottom: 0;</a:t>
            </a:r>
          </a:p>
          <a:p>
            <a:pPr marL="457200" lvl="1" indent="0">
              <a:buNone/>
            </a:pPr>
            <a:r>
              <a:rPr lang="en-US" dirty="0" smtClean="0"/>
              <a:t>	}</a:t>
            </a:r>
          </a:p>
          <a:p>
            <a:pPr marL="457200" lvl="1" indent="0">
              <a:buNone/>
            </a:pPr>
            <a:r>
              <a:rPr lang="en-US" dirty="0"/>
              <a:t>	</a:t>
            </a:r>
            <a:endParaRPr lang="en-US" dirty="0" smtClean="0"/>
          </a:p>
          <a:p>
            <a:pPr marL="457200" lvl="1" indent="0">
              <a:buNone/>
            </a:pPr>
            <a:r>
              <a:rPr lang="en-US" dirty="0"/>
              <a:t>	</a:t>
            </a:r>
            <a:r>
              <a:rPr lang="en-US" dirty="0" smtClean="0"/>
              <a:t>&amp;:hover {</a:t>
            </a:r>
          </a:p>
          <a:p>
            <a:pPr marL="457200" lvl="1" indent="0">
              <a:buNone/>
            </a:pPr>
            <a:r>
              <a:rPr lang="en-US" dirty="0"/>
              <a:t>	</a:t>
            </a:r>
            <a:r>
              <a:rPr lang="en-US" dirty="0" smtClean="0"/>
              <a:t>	color: #ff0000;</a:t>
            </a:r>
          </a:p>
          <a:p>
            <a:pPr marL="457200" lvl="1" indent="0">
              <a:buNone/>
            </a:pPr>
            <a:r>
              <a:rPr lang="en-US" dirty="0" smtClean="0"/>
              <a:t>	}</a:t>
            </a:r>
          </a:p>
          <a:p>
            <a:pPr marL="457200" lvl="1" indent="0">
              <a:buNone/>
            </a:pPr>
            <a:r>
              <a:rPr lang="en-US" dirty="0" smtClean="0"/>
              <a:t>}</a:t>
            </a:r>
          </a:p>
          <a:p>
            <a:pPr marL="0" indent="0">
              <a:buNone/>
            </a:pPr>
            <a:endParaRPr lang="en-US" dirty="0" smtClean="0"/>
          </a:p>
          <a:p>
            <a:pPr lvl="1"/>
            <a:endParaRPr lang="en-US" dirty="0"/>
          </a:p>
        </p:txBody>
      </p:sp>
      <p:sp>
        <p:nvSpPr>
          <p:cNvPr id="4" name="Footer Placeholder 3"/>
          <p:cNvSpPr>
            <a:spLocks noGrp="1"/>
          </p:cNvSpPr>
          <p:nvPr>
            <p:ph type="ftr" sz="quarter" idx="11"/>
          </p:nvPr>
        </p:nvSpPr>
        <p:spPr/>
        <p:txBody>
          <a:bodyPr/>
          <a:lstStyle/>
          <a:p>
            <a:r>
              <a:rPr lang="en-US" smtClean="0"/>
              <a:t>Zen: Learn to theme       by Adrian Domingo</a:t>
            </a:r>
            <a:endParaRPr lang="en-US"/>
          </a:p>
        </p:txBody>
      </p:sp>
      <p:sp>
        <p:nvSpPr>
          <p:cNvPr id="5" name="Slide Number Placeholder 4"/>
          <p:cNvSpPr>
            <a:spLocks noGrp="1"/>
          </p:cNvSpPr>
          <p:nvPr>
            <p:ph type="sldNum" sz="quarter" idx="12"/>
          </p:nvPr>
        </p:nvSpPr>
        <p:spPr/>
        <p:txBody>
          <a:bodyPr/>
          <a:lstStyle/>
          <a:p>
            <a:fld id="{9808DF18-FD6F-40C4-934E-0FB2A1E4156D}" type="slidenum">
              <a:rPr lang="en-US" smtClean="0"/>
              <a:t>8</a:t>
            </a:fld>
            <a:endParaRPr lang="en-US"/>
          </a:p>
        </p:txBody>
      </p:sp>
    </p:spTree>
    <p:extLst>
      <p:ext uri="{BB962C8B-B14F-4D97-AF65-F5344CB8AC3E}">
        <p14:creationId xmlns:p14="http://schemas.microsoft.com/office/powerpoint/2010/main" val="401071598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SASS Features</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Extend – basically inheritance.</a:t>
            </a:r>
          </a:p>
          <a:p>
            <a:pPr marL="0" indent="0">
              <a:buNone/>
            </a:pPr>
            <a:r>
              <a:rPr lang="en-US" dirty="0" smtClean="0"/>
              <a:t>.</a:t>
            </a:r>
            <a:r>
              <a:rPr lang="en-US" dirty="0"/>
              <a:t>message {</a:t>
            </a:r>
          </a:p>
          <a:p>
            <a:pPr marL="0" indent="0">
              <a:buNone/>
            </a:pPr>
            <a:r>
              <a:rPr lang="en-US" dirty="0"/>
              <a:t>  border: 1px solid #ccc;</a:t>
            </a:r>
          </a:p>
          <a:p>
            <a:pPr marL="0" indent="0">
              <a:buNone/>
            </a:pPr>
            <a:r>
              <a:rPr lang="en-US" dirty="0"/>
              <a:t>  padding: 10px;</a:t>
            </a:r>
          </a:p>
          <a:p>
            <a:pPr marL="0" indent="0">
              <a:buNone/>
            </a:pPr>
            <a:r>
              <a:rPr lang="en-US" dirty="0"/>
              <a:t>  color: #333;</a:t>
            </a:r>
          </a:p>
          <a:p>
            <a:pPr marL="0" indent="0">
              <a:buNone/>
            </a:pPr>
            <a:r>
              <a:rPr lang="en-US" dirty="0"/>
              <a:t>}</a:t>
            </a:r>
          </a:p>
          <a:p>
            <a:pPr marL="0" indent="0">
              <a:buNone/>
            </a:pPr>
            <a:endParaRPr lang="en-US" dirty="0"/>
          </a:p>
          <a:p>
            <a:pPr marL="0" indent="0">
              <a:buNone/>
            </a:pPr>
            <a:r>
              <a:rPr lang="en-US" dirty="0"/>
              <a:t>.success {</a:t>
            </a:r>
          </a:p>
          <a:p>
            <a:pPr marL="0" indent="0">
              <a:buNone/>
            </a:pPr>
            <a:r>
              <a:rPr lang="en-US" dirty="0" smtClean="0"/>
              <a:t>  @extend .message;</a:t>
            </a:r>
          </a:p>
          <a:p>
            <a:pPr marL="0" indent="0">
              <a:buNone/>
            </a:pPr>
            <a:r>
              <a:rPr lang="en-US" dirty="0" smtClean="0"/>
              <a:t>  </a:t>
            </a:r>
            <a:r>
              <a:rPr lang="en-US" dirty="0"/>
              <a:t>border-color: green;</a:t>
            </a:r>
          </a:p>
          <a:p>
            <a:pPr marL="0" indent="0">
              <a:buNone/>
            </a:pPr>
            <a:r>
              <a:rPr lang="en-US" dirty="0"/>
              <a:t>}</a:t>
            </a:r>
            <a:endParaRPr lang="en-US" dirty="0" smtClean="0"/>
          </a:p>
          <a:p>
            <a:pPr lvl="1"/>
            <a:endParaRPr lang="en-US" dirty="0"/>
          </a:p>
        </p:txBody>
      </p:sp>
      <p:sp>
        <p:nvSpPr>
          <p:cNvPr id="4" name="Footer Placeholder 3"/>
          <p:cNvSpPr>
            <a:spLocks noGrp="1"/>
          </p:cNvSpPr>
          <p:nvPr>
            <p:ph type="ftr" sz="quarter" idx="11"/>
          </p:nvPr>
        </p:nvSpPr>
        <p:spPr/>
        <p:txBody>
          <a:bodyPr/>
          <a:lstStyle/>
          <a:p>
            <a:r>
              <a:rPr lang="en-US" smtClean="0"/>
              <a:t>Zen: Learn to theme       by Adrian Domingo</a:t>
            </a:r>
            <a:endParaRPr lang="en-US"/>
          </a:p>
        </p:txBody>
      </p:sp>
      <p:sp>
        <p:nvSpPr>
          <p:cNvPr id="5" name="Slide Number Placeholder 4"/>
          <p:cNvSpPr>
            <a:spLocks noGrp="1"/>
          </p:cNvSpPr>
          <p:nvPr>
            <p:ph type="sldNum" sz="quarter" idx="12"/>
          </p:nvPr>
        </p:nvSpPr>
        <p:spPr/>
        <p:txBody>
          <a:bodyPr/>
          <a:lstStyle/>
          <a:p>
            <a:fld id="{9808DF18-FD6F-40C4-934E-0FB2A1E4156D}" type="slidenum">
              <a:rPr lang="en-US" smtClean="0"/>
              <a:t>9</a:t>
            </a:fld>
            <a:endParaRPr lang="en-US"/>
          </a:p>
        </p:txBody>
      </p:sp>
    </p:spTree>
    <p:extLst>
      <p:ext uri="{BB962C8B-B14F-4D97-AF65-F5344CB8AC3E}">
        <p14:creationId xmlns:p14="http://schemas.microsoft.com/office/powerpoint/2010/main" val="12508423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800</TotalTime>
  <Words>2293</Words>
  <Application>Microsoft Office PowerPoint</Application>
  <PresentationFormat>On-screen Show (4:3)</PresentationFormat>
  <Paragraphs>493</Paragraphs>
  <Slides>57</Slides>
  <Notes>1</Notes>
  <HiddenSlides>0</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1</vt:i4>
      </vt:variant>
      <vt:variant>
        <vt:lpstr>Slide Titles</vt:lpstr>
      </vt:variant>
      <vt:variant>
        <vt:i4>57</vt:i4>
      </vt:variant>
    </vt:vector>
  </HeadingPairs>
  <TitlesOfParts>
    <vt:vector size="63" baseType="lpstr">
      <vt:lpstr>Arial</vt:lpstr>
      <vt:lpstr>Calibri</vt:lpstr>
      <vt:lpstr>Calibri Light</vt:lpstr>
      <vt:lpstr>Lucida Console</vt:lpstr>
      <vt:lpstr>Office Theme</vt:lpstr>
      <vt:lpstr>Image</vt:lpstr>
      <vt:lpstr>ZEN</vt:lpstr>
      <vt:lpstr>What I need from you.</vt:lpstr>
      <vt:lpstr>What is Zen?</vt:lpstr>
      <vt:lpstr>What is Zen?</vt:lpstr>
      <vt:lpstr>What is Zen?</vt:lpstr>
      <vt:lpstr>SASS</vt:lpstr>
      <vt:lpstr>PowerPoint Presentation</vt:lpstr>
      <vt:lpstr>SASS Features</vt:lpstr>
      <vt:lpstr>SASS Features</vt:lpstr>
      <vt:lpstr>SASS Features</vt:lpstr>
      <vt:lpstr>SASS Features</vt:lpstr>
      <vt:lpstr>SASS Features</vt:lpstr>
      <vt:lpstr>SASS Features</vt:lpstr>
      <vt:lpstr>Activity Starts</vt:lpstr>
      <vt:lpstr>Setting up</vt:lpstr>
      <vt:lpstr>Check installation</vt:lpstr>
      <vt:lpstr>Get Zen</vt:lpstr>
      <vt:lpstr>Create your subtheme</vt:lpstr>
      <vt:lpstr>Create your subtheme</vt:lpstr>
      <vt:lpstr>Create your subtheme</vt:lpstr>
      <vt:lpstr>Create your subtheme</vt:lpstr>
      <vt:lpstr>Create your subtheme</vt:lpstr>
      <vt:lpstr>Create your subtheme</vt:lpstr>
      <vt:lpstr>Customizing your subtheme</vt:lpstr>
      <vt:lpstr>Customizing your subtheme</vt:lpstr>
      <vt:lpstr>Customizing your subtheme</vt:lpstr>
      <vt:lpstr>PowerPoint Presentation</vt:lpstr>
      <vt:lpstr>PowerPoint Presentation</vt:lpstr>
      <vt:lpstr>Customizing your subtheme</vt:lpstr>
      <vt:lpstr>Customizing your subtheme</vt:lpstr>
      <vt:lpstr>Customizing your subtheme</vt:lpstr>
      <vt:lpstr>Customizing your subtheme</vt:lpstr>
      <vt:lpstr>Customizing your subtheme</vt:lpstr>
      <vt:lpstr>Customizing your subtheme</vt:lpstr>
      <vt:lpstr>Customizing your subtheme</vt:lpstr>
      <vt:lpstr>Customizing your subtheme</vt:lpstr>
      <vt:lpstr>Customizing your subtheme</vt:lpstr>
      <vt:lpstr>Customizing your subtheme</vt:lpstr>
      <vt:lpstr>Customizing your subtheme</vt:lpstr>
      <vt:lpstr>Customizing your subtheme</vt:lpstr>
      <vt:lpstr>Customizing your subtheme</vt:lpstr>
      <vt:lpstr>Customizing your subtheme</vt:lpstr>
      <vt:lpstr>Progress so far</vt:lpstr>
      <vt:lpstr>Create Content</vt:lpstr>
      <vt:lpstr>Activity Break: Adding Custom CSS JS files</vt:lpstr>
      <vt:lpstr>Activity Break: Adding Custom SCSS files</vt:lpstr>
      <vt:lpstr>Activity Break: Adding Custom SCSS files</vt:lpstr>
      <vt:lpstr>Activity Continuation: Customizing your subtheme</vt:lpstr>
      <vt:lpstr>Styling</vt:lpstr>
      <vt:lpstr>Styling</vt:lpstr>
      <vt:lpstr>Styling</vt:lpstr>
      <vt:lpstr>Styling</vt:lpstr>
      <vt:lpstr>Styled Header Area</vt:lpstr>
      <vt:lpstr>What to do after styling</vt:lpstr>
      <vt:lpstr>What to do after styling</vt:lpstr>
      <vt:lpstr>Activity (since most questions pop up while doing exercises.)</vt:lpstr>
      <vt:lpstr>Resources</vt:lpstr>
    </vt:vector>
  </TitlesOfParts>
  <Company>Bad Panda Creatives</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ZEN</dc:title>
  <dc:creator>Adrian Domingo</dc:creator>
  <cp:lastModifiedBy>Adrian Domingo</cp:lastModifiedBy>
  <cp:revision>147</cp:revision>
  <dcterms:created xsi:type="dcterms:W3CDTF">2014-12-05T03:02:58Z</dcterms:created>
  <dcterms:modified xsi:type="dcterms:W3CDTF">2014-12-09T11:03:50Z</dcterms:modified>
</cp:coreProperties>
</file>